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sldIdLst>
    <p:sldId id="256" r:id="rId2"/>
    <p:sldId id="268" r:id="rId3"/>
    <p:sldId id="277" r:id="rId4"/>
    <p:sldId id="306" r:id="rId5"/>
    <p:sldId id="305" r:id="rId6"/>
    <p:sldId id="276" r:id="rId7"/>
    <p:sldId id="284" r:id="rId8"/>
    <p:sldId id="283" r:id="rId9"/>
    <p:sldId id="282" r:id="rId10"/>
    <p:sldId id="285" r:id="rId11"/>
    <p:sldId id="281" r:id="rId12"/>
    <p:sldId id="275" r:id="rId13"/>
    <p:sldId id="286" r:id="rId14"/>
    <p:sldId id="287" r:id="rId15"/>
    <p:sldId id="289" r:id="rId16"/>
    <p:sldId id="288" r:id="rId17"/>
    <p:sldId id="291" r:id="rId18"/>
    <p:sldId id="290" r:id="rId19"/>
    <p:sldId id="294" r:id="rId20"/>
    <p:sldId id="279" r:id="rId21"/>
    <p:sldId id="278" r:id="rId22"/>
    <p:sldId id="292" r:id="rId23"/>
    <p:sldId id="297" r:id="rId24"/>
    <p:sldId id="293" r:id="rId25"/>
    <p:sldId id="295" r:id="rId26"/>
    <p:sldId id="296" r:id="rId27"/>
    <p:sldId id="298" r:id="rId28"/>
    <p:sldId id="299" r:id="rId29"/>
    <p:sldId id="300" r:id="rId30"/>
    <p:sldId id="301" r:id="rId31"/>
    <p:sldId id="302" r:id="rId32"/>
    <p:sldId id="303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6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0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7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7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3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4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9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5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in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83322"/>
            <a:ext cx="6858000" cy="1241822"/>
          </a:xfrm>
        </p:spPr>
        <p:txBody>
          <a:bodyPr>
            <a:normAutofit/>
          </a:bodyPr>
          <a:lstStyle/>
          <a:p>
            <a:r>
              <a:rPr lang="en-US" sz="3800" dirty="0"/>
              <a:t>Alexandr </a:t>
            </a:r>
            <a:r>
              <a:rPr lang="en-US" sz="3800" dirty="0" smtClean="0"/>
              <a:t>Andoni</a:t>
            </a:r>
          </a:p>
          <a:p>
            <a:r>
              <a:rPr lang="en-US" sz="2800" dirty="0" smtClean="0"/>
              <a:t>(Microsoft Research)</a:t>
            </a:r>
          </a:p>
        </p:txBody>
      </p:sp>
    </p:spTree>
    <p:extLst>
      <p:ext uri="{BB962C8B-B14F-4D97-AF65-F5344CB8AC3E}">
        <p14:creationId xmlns:p14="http://schemas.microsoft.com/office/powerpoint/2010/main" val="7898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</a:t>
            </a:r>
            <a:r>
              <a:rPr lang="en-US" dirty="0" err="1" smtClean="0"/>
              <a:t>Chernoff</a:t>
            </a:r>
            <a:r>
              <a:rPr lang="en-US" dirty="0" smtClean="0"/>
              <a:t>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48596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Take any cut, value=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ro-R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o-RO" dirty="0"/>
                  <a:t> = 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ro-R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 sampled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= </a:t>
                </a:r>
                <a:r>
                  <a:rPr lang="en-US" dirty="0"/>
                  <a:t>0 </a:t>
                </a:r>
                <a:r>
                  <a:rPr lang="en-US" dirty="0" smtClean="0"/>
                  <a:t>otherwise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Intuition: #edges kept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e</a:t>
                </a:r>
                <a:r>
                  <a:rPr lang="en-US" dirty="0" smtClean="0"/>
                  <a:t>nough to argue “high probability bound”</a:t>
                </a:r>
                <a:endParaRPr lang="en-US" dirty="0"/>
              </a:p>
              <a:p>
                <a:pPr lvl="1"/>
                <a:r>
                  <a:rPr lang="en-US" dirty="0" err="1" smtClean="0"/>
                  <a:t>Pr</a:t>
                </a:r>
                <a:r>
                  <a:rPr lang="en-US" dirty="0" smtClean="0"/>
                  <a:t>[cut estimate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approximation]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−0.3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−0.3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 obtain probability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−3.3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485965"/>
              </a:xfrm>
              <a:blipFill rotWithShape="0">
                <a:blip r:embed="rId2"/>
                <a:stretch>
                  <a:fillRect l="-1159" t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44967" y="1309631"/>
                <a:ext cx="4899033" cy="1989647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</a:rPr>
                  <a:t>Chernoff bound: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given </a:t>
                </a:r>
                <a:r>
                  <a:rPr lang="en-US" sz="2400" dirty="0" err="1"/>
                  <a:t>r.v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expectation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then</a:t>
                </a:r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(1±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967" y="1309631"/>
                <a:ext cx="4899033" cy="1989647"/>
              </a:xfrm>
              <a:prstGeom prst="rect">
                <a:avLst/>
              </a:prstGeom>
              <a:blipFill rotWithShape="0">
                <a:blip r:embed="rId3"/>
                <a:stretch>
                  <a:fillRect l="-1481" t="-1506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3584586" y="4998137"/>
            <a:ext cx="1306286" cy="21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71976" y="4798082"/>
                <a:ext cx="13840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</a:t>
                </a:r>
                <a:r>
                  <a:rPr lang="en-US" sz="2000" dirty="0" smtClean="0"/>
                  <a:t>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976" y="4798082"/>
                <a:ext cx="1384097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484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5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7517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need to argue that </a:t>
                </a:r>
                <a:r>
                  <a:rPr lang="en-US" b="1" dirty="0"/>
                  <a:t>all </a:t>
                </a:r>
                <a:r>
                  <a:rPr lang="en-US" dirty="0"/>
                  <a:t>cuts are preserved…</a:t>
                </a:r>
              </a:p>
              <a:p>
                <a:pPr lvl="1"/>
                <a:r>
                  <a:rPr lang="en-US" dirty="0" smtClean="0"/>
                  <a:t>there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cuts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Theorem [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Karger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]: </a:t>
                </a:r>
                <a:r>
                  <a:rPr lang="en-US" dirty="0" smtClean="0"/>
                  <a:t>the number of cuts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cuts of min-size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Union bound: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, each fails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−3.3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Cuts</a:t>
                </a:r>
                <a:r>
                  <a:rPr lang="en-US" dirty="0"/>
                  <a:t>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2"/>
                <a:r>
                  <a:rPr lang="en-US" dirty="0"/>
                  <a:t>t</a:t>
                </a:r>
                <a:r>
                  <a:rPr lang="en-US" dirty="0" smtClean="0"/>
                  <a:t>ighter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failure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cut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−3.3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−3.3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failure</m:t>
                            </m:r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cuts</m:t>
                            </m:r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size</m:t>
                            </m:r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−3.3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Overall failure probability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75176"/>
              </a:xfrm>
              <a:blipFill rotWithShape="0">
                <a:blip r:embed="rId2"/>
                <a:stretch>
                  <a:fillRect l="-1391" t="-2130" r="-2628" b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075236" y="3601677"/>
            <a:ext cx="1892171" cy="1428084"/>
            <a:chOff x="2383493" y="4995049"/>
            <a:chExt cx="1892171" cy="1428084"/>
          </a:xfrm>
        </p:grpSpPr>
        <p:sp>
          <p:nvSpPr>
            <p:cNvPr id="5" name="Oval 4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3"/>
              <a:endCxn id="5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4"/>
              <a:endCxn id="8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1"/>
              <a:endCxn id="5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2"/>
              <a:endCxn id="6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7"/>
              <a:endCxn id="10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6"/>
              <a:endCxn id="11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5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9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4"/>
              <a:endCxn id="11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11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8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9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4"/>
              <a:endCxn id="8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4"/>
              <a:endCxn id="9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3"/>
              <a:endCxn id="8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02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size?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b="0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Useless if min-cut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is small…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Sample different edges with different probabilities!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980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560086" y="3318654"/>
            <a:ext cx="1892171" cy="1428084"/>
            <a:chOff x="2383493" y="4995049"/>
            <a:chExt cx="1892171" cy="1428084"/>
          </a:xfrm>
        </p:grpSpPr>
        <p:sp>
          <p:nvSpPr>
            <p:cNvPr id="5" name="Oval 4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3"/>
              <a:endCxn id="5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4"/>
              <a:endCxn id="8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1"/>
              <a:endCxn id="5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2"/>
              <a:endCxn id="6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7"/>
              <a:endCxn id="10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6"/>
              <a:endCxn id="11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5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9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4"/>
              <a:endCxn id="11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11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8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9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4"/>
              <a:endCxn id="8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4"/>
              <a:endCxn id="9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3"/>
              <a:endCxn id="8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048663" y="3318654"/>
            <a:ext cx="1892171" cy="1428084"/>
            <a:chOff x="2383493" y="4995049"/>
            <a:chExt cx="1892171" cy="1428084"/>
          </a:xfrm>
        </p:grpSpPr>
        <p:sp>
          <p:nvSpPr>
            <p:cNvPr id="27" name="Oval 26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3"/>
              <a:endCxn id="27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8" idx="4"/>
              <a:endCxn id="30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1"/>
              <a:endCxn id="27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28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7"/>
              <a:endCxn id="32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7" idx="6"/>
              <a:endCxn id="33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1" idx="1"/>
              <a:endCxn id="27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8" idx="5"/>
              <a:endCxn id="31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4"/>
              <a:endCxn id="33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8" idx="5"/>
              <a:endCxn id="33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2"/>
              <a:endCxn id="30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3" idx="3"/>
              <a:endCxn id="31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2" idx="4"/>
              <a:endCxn id="30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4"/>
              <a:endCxn id="31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3" idx="3"/>
              <a:endCxn id="30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>
            <a:stCxn id="27" idx="2"/>
            <a:endCxn id="11" idx="6"/>
          </p:cNvCxnSpPr>
          <p:nvPr/>
        </p:nvCxnSpPr>
        <p:spPr>
          <a:xfrm flipH="1">
            <a:off x="4452257" y="4058832"/>
            <a:ext cx="5964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4377064">
            <a:off x="3009061" y="3211795"/>
            <a:ext cx="2271383" cy="1384013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Non-uniform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Theorem: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ample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re-weight sampled edge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cut 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 with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edges in total, with 99% probability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onstruction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= “strong connectivity”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inside the cliques</a:t>
                </a:r>
              </a:p>
              <a:p>
                <a:pPr lvl="1"/>
                <a:r>
                  <a:rPr lang="en-US" dirty="0" smtClean="0"/>
                  <a:t>=1 for the bridge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280029" y="5190996"/>
            <a:ext cx="1892171" cy="1428084"/>
            <a:chOff x="2383493" y="4995049"/>
            <a:chExt cx="1892171" cy="1428084"/>
          </a:xfrm>
        </p:grpSpPr>
        <p:sp>
          <p:nvSpPr>
            <p:cNvPr id="5" name="Oval 4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3"/>
              <a:endCxn id="5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4"/>
              <a:endCxn id="8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1"/>
              <a:endCxn id="5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2"/>
              <a:endCxn id="6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7"/>
              <a:endCxn id="10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6"/>
              <a:endCxn id="11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5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9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4"/>
              <a:endCxn id="11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11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8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9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4"/>
              <a:endCxn id="8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4"/>
              <a:endCxn id="9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3"/>
              <a:endCxn id="8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768606" y="5190996"/>
            <a:ext cx="1892171" cy="1428084"/>
            <a:chOff x="2383493" y="4995049"/>
            <a:chExt cx="1892171" cy="1428084"/>
          </a:xfrm>
        </p:grpSpPr>
        <p:sp>
          <p:nvSpPr>
            <p:cNvPr id="27" name="Oval 26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3"/>
              <a:endCxn id="27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8" idx="4"/>
              <a:endCxn id="30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1"/>
              <a:endCxn id="27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28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7"/>
              <a:endCxn id="32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7" idx="6"/>
              <a:endCxn id="33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1" idx="1"/>
              <a:endCxn id="27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8" idx="5"/>
              <a:endCxn id="31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4"/>
              <a:endCxn id="33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8" idx="5"/>
              <a:endCxn id="33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2"/>
              <a:endCxn id="30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3" idx="3"/>
              <a:endCxn id="31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2" idx="4"/>
              <a:endCxn id="30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4"/>
              <a:endCxn id="31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3" idx="3"/>
              <a:endCxn id="30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>
            <a:stCxn id="27" idx="2"/>
            <a:endCxn id="11" idx="6"/>
          </p:cNvCxnSpPr>
          <p:nvPr/>
        </p:nvCxnSpPr>
        <p:spPr>
          <a:xfrm flipH="1">
            <a:off x="6172200" y="5931174"/>
            <a:ext cx="5964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8650" y="1290579"/>
            <a:ext cx="2334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[</a:t>
            </a:r>
            <a:r>
              <a:rPr lang="en-US" sz="2000" smtClean="0">
                <a:solidFill>
                  <a:srgbClr val="0070C0"/>
                </a:solidFill>
              </a:rPr>
              <a:t>Benczur-Karger’96]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connectivity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Connectivity of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min-cut separating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-strongly connected component: min-cut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/>
                  <a:t>Strong connectivity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: highest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-strong component</a:t>
                </a:r>
              </a:p>
              <a:p>
                <a:r>
                  <a:rPr lang="en-US" dirty="0" smtClean="0"/>
                  <a:t>Unique partitioning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-strong components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09730" y="5506789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57626" y="4739887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6" idx="3"/>
            <a:endCxn id="5" idx="7"/>
          </p:cNvCxnSpPr>
          <p:nvPr/>
        </p:nvCxnSpPr>
        <p:spPr>
          <a:xfrm flipH="1">
            <a:off x="819161" y="4851121"/>
            <a:ext cx="757240" cy="6747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569738" y="6168616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69738" y="5788710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69738" y="5104120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75506" y="5506789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8" idx="2"/>
            <a:endCxn id="5" idx="5"/>
          </p:cNvCxnSpPr>
          <p:nvPr/>
        </p:nvCxnSpPr>
        <p:spPr>
          <a:xfrm flipH="1" flipV="1">
            <a:off x="819161" y="5618023"/>
            <a:ext cx="750577" cy="6157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  <a:endCxn id="5" idx="6"/>
          </p:cNvCxnSpPr>
          <p:nvPr/>
        </p:nvCxnSpPr>
        <p:spPr>
          <a:xfrm flipH="1">
            <a:off x="837936" y="5169280"/>
            <a:ext cx="731802" cy="4026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11" idx="2"/>
          </p:cNvCxnSpPr>
          <p:nvPr/>
        </p:nvCxnSpPr>
        <p:spPr>
          <a:xfrm>
            <a:off x="837936" y="5571949"/>
            <a:ext cx="15375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6"/>
            <a:endCxn id="11" idx="1"/>
          </p:cNvCxnSpPr>
          <p:nvPr/>
        </p:nvCxnSpPr>
        <p:spPr>
          <a:xfrm>
            <a:off x="1697944" y="5169280"/>
            <a:ext cx="696337" cy="3565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8" idx="6"/>
          </p:cNvCxnSpPr>
          <p:nvPr/>
        </p:nvCxnSpPr>
        <p:spPr>
          <a:xfrm flipH="1">
            <a:off x="1697944" y="5637108"/>
            <a:ext cx="741665" cy="596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3"/>
            <a:endCxn id="9" idx="6"/>
          </p:cNvCxnSpPr>
          <p:nvPr/>
        </p:nvCxnSpPr>
        <p:spPr>
          <a:xfrm flipH="1">
            <a:off x="1697944" y="5618023"/>
            <a:ext cx="696337" cy="235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0"/>
            <a:endCxn id="6" idx="5"/>
          </p:cNvCxnSpPr>
          <p:nvPr/>
        </p:nvCxnSpPr>
        <p:spPr>
          <a:xfrm flipH="1" flipV="1">
            <a:off x="1667057" y="4851121"/>
            <a:ext cx="772552" cy="655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2"/>
            <a:endCxn id="5" idx="6"/>
          </p:cNvCxnSpPr>
          <p:nvPr/>
        </p:nvCxnSpPr>
        <p:spPr>
          <a:xfrm flipH="1" flipV="1">
            <a:off x="837936" y="5571949"/>
            <a:ext cx="731802" cy="2819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49943" y="5244739"/>
                <a:ext cx="3746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43" y="5244739"/>
                <a:ext cx="374653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530265" y="4675792"/>
            <a:ext cx="2063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Connectivity: 5</a:t>
            </a:r>
          </a:p>
          <a:p>
            <a:r>
              <a:rPr lang="en-US" sz="2400" dirty="0" smtClean="0"/>
              <a:t>Strong conn.: 2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31433" y="4581777"/>
            <a:ext cx="3934827" cy="2155372"/>
            <a:chOff x="5131433" y="4581777"/>
            <a:chExt cx="3934827" cy="2155372"/>
          </a:xfrm>
        </p:grpSpPr>
        <p:sp>
          <p:nvSpPr>
            <p:cNvPr id="58" name="Freeform 57"/>
            <p:cNvSpPr/>
            <p:nvPr/>
          </p:nvSpPr>
          <p:spPr>
            <a:xfrm>
              <a:off x="5131433" y="4581777"/>
              <a:ext cx="3934827" cy="2155372"/>
            </a:xfrm>
            <a:custGeom>
              <a:avLst/>
              <a:gdLst>
                <a:gd name="connsiteX0" fmla="*/ 544285 w 3320173"/>
                <a:gd name="connsiteY0" fmla="*/ 185058 h 2155372"/>
                <a:gd name="connsiteX1" fmla="*/ 544285 w 3320173"/>
                <a:gd name="connsiteY1" fmla="*/ 185058 h 2155372"/>
                <a:gd name="connsiteX2" fmla="*/ 489857 w 3320173"/>
                <a:gd name="connsiteY2" fmla="*/ 293915 h 2155372"/>
                <a:gd name="connsiteX3" fmla="*/ 457200 w 3320173"/>
                <a:gd name="connsiteY3" fmla="*/ 315686 h 2155372"/>
                <a:gd name="connsiteX4" fmla="*/ 413657 w 3320173"/>
                <a:gd name="connsiteY4" fmla="*/ 370115 h 2155372"/>
                <a:gd name="connsiteX5" fmla="*/ 359228 w 3320173"/>
                <a:gd name="connsiteY5" fmla="*/ 413658 h 2155372"/>
                <a:gd name="connsiteX6" fmla="*/ 337457 w 3320173"/>
                <a:gd name="connsiteY6" fmla="*/ 446315 h 2155372"/>
                <a:gd name="connsiteX7" fmla="*/ 326571 w 3320173"/>
                <a:gd name="connsiteY7" fmla="*/ 478972 h 2155372"/>
                <a:gd name="connsiteX8" fmla="*/ 293914 w 3320173"/>
                <a:gd name="connsiteY8" fmla="*/ 500743 h 2155372"/>
                <a:gd name="connsiteX9" fmla="*/ 272142 w 3320173"/>
                <a:gd name="connsiteY9" fmla="*/ 522515 h 2155372"/>
                <a:gd name="connsiteX10" fmla="*/ 195942 w 3320173"/>
                <a:gd name="connsiteY10" fmla="*/ 609600 h 2155372"/>
                <a:gd name="connsiteX11" fmla="*/ 97971 w 3320173"/>
                <a:gd name="connsiteY11" fmla="*/ 674915 h 2155372"/>
                <a:gd name="connsiteX12" fmla="*/ 65314 w 3320173"/>
                <a:gd name="connsiteY12" fmla="*/ 696686 h 2155372"/>
                <a:gd name="connsiteX13" fmla="*/ 21771 w 3320173"/>
                <a:gd name="connsiteY13" fmla="*/ 751115 h 2155372"/>
                <a:gd name="connsiteX14" fmla="*/ 0 w 3320173"/>
                <a:gd name="connsiteY14" fmla="*/ 827315 h 2155372"/>
                <a:gd name="connsiteX15" fmla="*/ 10885 w 3320173"/>
                <a:gd name="connsiteY15" fmla="*/ 1240972 h 2155372"/>
                <a:gd name="connsiteX16" fmla="*/ 21771 w 3320173"/>
                <a:gd name="connsiteY16" fmla="*/ 1273629 h 2155372"/>
                <a:gd name="connsiteX17" fmla="*/ 32657 w 3320173"/>
                <a:gd name="connsiteY17" fmla="*/ 1338943 h 2155372"/>
                <a:gd name="connsiteX18" fmla="*/ 43542 w 3320173"/>
                <a:gd name="connsiteY18" fmla="*/ 1371600 h 2155372"/>
                <a:gd name="connsiteX19" fmla="*/ 76200 w 3320173"/>
                <a:gd name="connsiteY19" fmla="*/ 1491343 h 2155372"/>
                <a:gd name="connsiteX20" fmla="*/ 87085 w 3320173"/>
                <a:gd name="connsiteY20" fmla="*/ 1524000 h 2155372"/>
                <a:gd name="connsiteX21" fmla="*/ 108857 w 3320173"/>
                <a:gd name="connsiteY21" fmla="*/ 1567543 h 2155372"/>
                <a:gd name="connsiteX22" fmla="*/ 119742 w 3320173"/>
                <a:gd name="connsiteY22" fmla="*/ 1600200 h 2155372"/>
                <a:gd name="connsiteX23" fmla="*/ 141514 w 3320173"/>
                <a:gd name="connsiteY23" fmla="*/ 1632858 h 2155372"/>
                <a:gd name="connsiteX24" fmla="*/ 174171 w 3320173"/>
                <a:gd name="connsiteY24" fmla="*/ 1698172 h 2155372"/>
                <a:gd name="connsiteX25" fmla="*/ 206828 w 3320173"/>
                <a:gd name="connsiteY25" fmla="*/ 1719943 h 2155372"/>
                <a:gd name="connsiteX26" fmla="*/ 261257 w 3320173"/>
                <a:gd name="connsiteY26" fmla="*/ 1774372 h 2155372"/>
                <a:gd name="connsiteX27" fmla="*/ 293914 w 3320173"/>
                <a:gd name="connsiteY27" fmla="*/ 1796143 h 2155372"/>
                <a:gd name="connsiteX28" fmla="*/ 337457 w 3320173"/>
                <a:gd name="connsiteY28" fmla="*/ 1850572 h 2155372"/>
                <a:gd name="connsiteX29" fmla="*/ 370114 w 3320173"/>
                <a:gd name="connsiteY29" fmla="*/ 1872343 h 2155372"/>
                <a:gd name="connsiteX30" fmla="*/ 413657 w 3320173"/>
                <a:gd name="connsiteY30" fmla="*/ 1915886 h 2155372"/>
                <a:gd name="connsiteX31" fmla="*/ 435428 w 3320173"/>
                <a:gd name="connsiteY31" fmla="*/ 1937658 h 2155372"/>
                <a:gd name="connsiteX32" fmla="*/ 468085 w 3320173"/>
                <a:gd name="connsiteY32" fmla="*/ 1948543 h 2155372"/>
                <a:gd name="connsiteX33" fmla="*/ 533400 w 3320173"/>
                <a:gd name="connsiteY33" fmla="*/ 2002972 h 2155372"/>
                <a:gd name="connsiteX34" fmla="*/ 566057 w 3320173"/>
                <a:gd name="connsiteY34" fmla="*/ 2013858 h 2155372"/>
                <a:gd name="connsiteX35" fmla="*/ 609600 w 3320173"/>
                <a:gd name="connsiteY35" fmla="*/ 2035629 h 2155372"/>
                <a:gd name="connsiteX36" fmla="*/ 685800 w 3320173"/>
                <a:gd name="connsiteY36" fmla="*/ 2068286 h 2155372"/>
                <a:gd name="connsiteX37" fmla="*/ 718457 w 3320173"/>
                <a:gd name="connsiteY37" fmla="*/ 2090058 h 2155372"/>
                <a:gd name="connsiteX38" fmla="*/ 762000 w 3320173"/>
                <a:gd name="connsiteY38" fmla="*/ 2100943 h 2155372"/>
                <a:gd name="connsiteX39" fmla="*/ 794657 w 3320173"/>
                <a:gd name="connsiteY39" fmla="*/ 2111829 h 2155372"/>
                <a:gd name="connsiteX40" fmla="*/ 859971 w 3320173"/>
                <a:gd name="connsiteY40" fmla="*/ 2122715 h 2155372"/>
                <a:gd name="connsiteX41" fmla="*/ 892628 w 3320173"/>
                <a:gd name="connsiteY41" fmla="*/ 2133600 h 2155372"/>
                <a:gd name="connsiteX42" fmla="*/ 1077685 w 3320173"/>
                <a:gd name="connsiteY42" fmla="*/ 2155372 h 2155372"/>
                <a:gd name="connsiteX43" fmla="*/ 1251857 w 3320173"/>
                <a:gd name="connsiteY43" fmla="*/ 2144486 h 2155372"/>
                <a:gd name="connsiteX44" fmla="*/ 1360714 w 3320173"/>
                <a:gd name="connsiteY44" fmla="*/ 2100943 h 2155372"/>
                <a:gd name="connsiteX45" fmla="*/ 1404257 w 3320173"/>
                <a:gd name="connsiteY45" fmla="*/ 2090058 h 2155372"/>
                <a:gd name="connsiteX46" fmla="*/ 1436914 w 3320173"/>
                <a:gd name="connsiteY46" fmla="*/ 2079172 h 2155372"/>
                <a:gd name="connsiteX47" fmla="*/ 1741714 w 3320173"/>
                <a:gd name="connsiteY47" fmla="*/ 2090058 h 2155372"/>
                <a:gd name="connsiteX48" fmla="*/ 1817914 w 3320173"/>
                <a:gd name="connsiteY48" fmla="*/ 2100943 h 2155372"/>
                <a:gd name="connsiteX49" fmla="*/ 2002971 w 3320173"/>
                <a:gd name="connsiteY49" fmla="*/ 2122715 h 2155372"/>
                <a:gd name="connsiteX50" fmla="*/ 2231571 w 3320173"/>
                <a:gd name="connsiteY50" fmla="*/ 2111829 h 2155372"/>
                <a:gd name="connsiteX51" fmla="*/ 2373085 w 3320173"/>
                <a:gd name="connsiteY51" fmla="*/ 2090058 h 2155372"/>
                <a:gd name="connsiteX52" fmla="*/ 2460171 w 3320173"/>
                <a:gd name="connsiteY52" fmla="*/ 2046515 h 2155372"/>
                <a:gd name="connsiteX53" fmla="*/ 2547257 w 3320173"/>
                <a:gd name="connsiteY53" fmla="*/ 2013858 h 2155372"/>
                <a:gd name="connsiteX54" fmla="*/ 2612571 w 3320173"/>
                <a:gd name="connsiteY54" fmla="*/ 1970315 h 2155372"/>
                <a:gd name="connsiteX55" fmla="*/ 2656114 w 3320173"/>
                <a:gd name="connsiteY55" fmla="*/ 1948543 h 2155372"/>
                <a:gd name="connsiteX56" fmla="*/ 2688771 w 3320173"/>
                <a:gd name="connsiteY56" fmla="*/ 1926772 h 2155372"/>
                <a:gd name="connsiteX57" fmla="*/ 2721428 w 3320173"/>
                <a:gd name="connsiteY57" fmla="*/ 1915886 h 2155372"/>
                <a:gd name="connsiteX58" fmla="*/ 2786742 w 3320173"/>
                <a:gd name="connsiteY58" fmla="*/ 1872343 h 2155372"/>
                <a:gd name="connsiteX59" fmla="*/ 2873828 w 3320173"/>
                <a:gd name="connsiteY59" fmla="*/ 1817915 h 2155372"/>
                <a:gd name="connsiteX60" fmla="*/ 2917371 w 3320173"/>
                <a:gd name="connsiteY60" fmla="*/ 1785258 h 2155372"/>
                <a:gd name="connsiteX61" fmla="*/ 2971800 w 3320173"/>
                <a:gd name="connsiteY61" fmla="*/ 1719943 h 2155372"/>
                <a:gd name="connsiteX62" fmla="*/ 3069771 w 3320173"/>
                <a:gd name="connsiteY62" fmla="*/ 1589315 h 2155372"/>
                <a:gd name="connsiteX63" fmla="*/ 3113314 w 3320173"/>
                <a:gd name="connsiteY63" fmla="*/ 1556658 h 2155372"/>
                <a:gd name="connsiteX64" fmla="*/ 3156857 w 3320173"/>
                <a:gd name="connsiteY64" fmla="*/ 1502229 h 2155372"/>
                <a:gd name="connsiteX65" fmla="*/ 3189514 w 3320173"/>
                <a:gd name="connsiteY65" fmla="*/ 1447800 h 2155372"/>
                <a:gd name="connsiteX66" fmla="*/ 3200400 w 3320173"/>
                <a:gd name="connsiteY66" fmla="*/ 1415143 h 2155372"/>
                <a:gd name="connsiteX67" fmla="*/ 3222171 w 3320173"/>
                <a:gd name="connsiteY67" fmla="*/ 1382486 h 2155372"/>
                <a:gd name="connsiteX68" fmla="*/ 3233057 w 3320173"/>
                <a:gd name="connsiteY68" fmla="*/ 1349829 h 2155372"/>
                <a:gd name="connsiteX69" fmla="*/ 3265714 w 3320173"/>
                <a:gd name="connsiteY69" fmla="*/ 1295400 h 2155372"/>
                <a:gd name="connsiteX70" fmla="*/ 3298371 w 3320173"/>
                <a:gd name="connsiteY70" fmla="*/ 1230086 h 2155372"/>
                <a:gd name="connsiteX71" fmla="*/ 3320142 w 3320173"/>
                <a:gd name="connsiteY71" fmla="*/ 1121229 h 2155372"/>
                <a:gd name="connsiteX72" fmla="*/ 3298371 w 3320173"/>
                <a:gd name="connsiteY72" fmla="*/ 881743 h 2155372"/>
                <a:gd name="connsiteX73" fmla="*/ 3276600 w 3320173"/>
                <a:gd name="connsiteY73" fmla="*/ 827315 h 2155372"/>
                <a:gd name="connsiteX74" fmla="*/ 3254828 w 3320173"/>
                <a:gd name="connsiteY74" fmla="*/ 762000 h 2155372"/>
                <a:gd name="connsiteX75" fmla="*/ 3222171 w 3320173"/>
                <a:gd name="connsiteY75" fmla="*/ 664029 h 2155372"/>
                <a:gd name="connsiteX76" fmla="*/ 3178628 w 3320173"/>
                <a:gd name="connsiteY76" fmla="*/ 609600 h 2155372"/>
                <a:gd name="connsiteX77" fmla="*/ 3167742 w 3320173"/>
                <a:gd name="connsiteY77" fmla="*/ 576943 h 2155372"/>
                <a:gd name="connsiteX78" fmla="*/ 3145971 w 3320173"/>
                <a:gd name="connsiteY78" fmla="*/ 544286 h 2155372"/>
                <a:gd name="connsiteX79" fmla="*/ 3004457 w 3320173"/>
                <a:gd name="connsiteY79" fmla="*/ 391886 h 2155372"/>
                <a:gd name="connsiteX80" fmla="*/ 2960914 w 3320173"/>
                <a:gd name="connsiteY80" fmla="*/ 348343 h 2155372"/>
                <a:gd name="connsiteX81" fmla="*/ 2797628 w 3320173"/>
                <a:gd name="connsiteY81" fmla="*/ 239486 h 2155372"/>
                <a:gd name="connsiteX82" fmla="*/ 2754085 w 3320173"/>
                <a:gd name="connsiteY82" fmla="*/ 217715 h 2155372"/>
                <a:gd name="connsiteX83" fmla="*/ 2677885 w 3320173"/>
                <a:gd name="connsiteY83" fmla="*/ 195943 h 2155372"/>
                <a:gd name="connsiteX84" fmla="*/ 2645228 w 3320173"/>
                <a:gd name="connsiteY84" fmla="*/ 185058 h 2155372"/>
                <a:gd name="connsiteX85" fmla="*/ 2590800 w 3320173"/>
                <a:gd name="connsiteY85" fmla="*/ 152400 h 2155372"/>
                <a:gd name="connsiteX86" fmla="*/ 2438400 w 3320173"/>
                <a:gd name="connsiteY86" fmla="*/ 97972 h 2155372"/>
                <a:gd name="connsiteX87" fmla="*/ 2373085 w 3320173"/>
                <a:gd name="connsiteY87" fmla="*/ 87086 h 2155372"/>
                <a:gd name="connsiteX88" fmla="*/ 2318657 w 3320173"/>
                <a:gd name="connsiteY88" fmla="*/ 76200 h 2155372"/>
                <a:gd name="connsiteX89" fmla="*/ 2155371 w 3320173"/>
                <a:gd name="connsiteY89" fmla="*/ 32658 h 2155372"/>
                <a:gd name="connsiteX90" fmla="*/ 2111828 w 3320173"/>
                <a:gd name="connsiteY90" fmla="*/ 21772 h 2155372"/>
                <a:gd name="connsiteX91" fmla="*/ 2013857 w 3320173"/>
                <a:gd name="connsiteY91" fmla="*/ 0 h 2155372"/>
                <a:gd name="connsiteX92" fmla="*/ 1763485 w 3320173"/>
                <a:gd name="connsiteY92" fmla="*/ 10886 h 2155372"/>
                <a:gd name="connsiteX93" fmla="*/ 1719942 w 3320173"/>
                <a:gd name="connsiteY93" fmla="*/ 21772 h 2155372"/>
                <a:gd name="connsiteX94" fmla="*/ 1621971 w 3320173"/>
                <a:gd name="connsiteY94" fmla="*/ 32658 h 2155372"/>
                <a:gd name="connsiteX95" fmla="*/ 1545771 w 3320173"/>
                <a:gd name="connsiteY95" fmla="*/ 43543 h 2155372"/>
                <a:gd name="connsiteX96" fmla="*/ 1066800 w 3320173"/>
                <a:gd name="connsiteY96" fmla="*/ 65315 h 2155372"/>
                <a:gd name="connsiteX97" fmla="*/ 1012371 w 3320173"/>
                <a:gd name="connsiteY97" fmla="*/ 76200 h 2155372"/>
                <a:gd name="connsiteX98" fmla="*/ 936171 w 3320173"/>
                <a:gd name="connsiteY98" fmla="*/ 97972 h 2155372"/>
                <a:gd name="connsiteX99" fmla="*/ 827314 w 3320173"/>
                <a:gd name="connsiteY99" fmla="*/ 130629 h 2155372"/>
                <a:gd name="connsiteX100" fmla="*/ 762000 w 3320173"/>
                <a:gd name="connsiteY100" fmla="*/ 152400 h 2155372"/>
                <a:gd name="connsiteX101" fmla="*/ 729342 w 3320173"/>
                <a:gd name="connsiteY101" fmla="*/ 163286 h 2155372"/>
                <a:gd name="connsiteX102" fmla="*/ 707571 w 3320173"/>
                <a:gd name="connsiteY102" fmla="*/ 185058 h 2155372"/>
                <a:gd name="connsiteX103" fmla="*/ 642257 w 3320173"/>
                <a:gd name="connsiteY103" fmla="*/ 206829 h 2155372"/>
                <a:gd name="connsiteX104" fmla="*/ 609600 w 3320173"/>
                <a:gd name="connsiteY104" fmla="*/ 217715 h 2155372"/>
                <a:gd name="connsiteX105" fmla="*/ 544285 w 3320173"/>
                <a:gd name="connsiteY105" fmla="*/ 185058 h 21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20173" h="2155372">
                  <a:moveTo>
                    <a:pt x="544285" y="185058"/>
                  </a:moveTo>
                  <a:lnTo>
                    <a:pt x="544285" y="185058"/>
                  </a:lnTo>
                  <a:cubicBezTo>
                    <a:pt x="526142" y="221344"/>
                    <a:pt x="512360" y="260160"/>
                    <a:pt x="489857" y="293915"/>
                  </a:cubicBezTo>
                  <a:cubicBezTo>
                    <a:pt x="482600" y="304801"/>
                    <a:pt x="467416" y="307513"/>
                    <a:pt x="457200" y="315686"/>
                  </a:cubicBezTo>
                  <a:cubicBezTo>
                    <a:pt x="403335" y="358778"/>
                    <a:pt x="470238" y="313534"/>
                    <a:pt x="413657" y="370115"/>
                  </a:cubicBezTo>
                  <a:cubicBezTo>
                    <a:pt x="357076" y="426696"/>
                    <a:pt x="402320" y="359793"/>
                    <a:pt x="359228" y="413658"/>
                  </a:cubicBezTo>
                  <a:cubicBezTo>
                    <a:pt x="351055" y="423874"/>
                    <a:pt x="343308" y="434613"/>
                    <a:pt x="337457" y="446315"/>
                  </a:cubicBezTo>
                  <a:cubicBezTo>
                    <a:pt x="332325" y="456578"/>
                    <a:pt x="333739" y="470012"/>
                    <a:pt x="326571" y="478972"/>
                  </a:cubicBezTo>
                  <a:cubicBezTo>
                    <a:pt x="318398" y="489188"/>
                    <a:pt x="304130" y="492570"/>
                    <a:pt x="293914" y="500743"/>
                  </a:cubicBezTo>
                  <a:cubicBezTo>
                    <a:pt x="285900" y="507154"/>
                    <a:pt x="278553" y="514501"/>
                    <a:pt x="272142" y="522515"/>
                  </a:cubicBezTo>
                  <a:cubicBezTo>
                    <a:pt x="239261" y="563617"/>
                    <a:pt x="253499" y="571228"/>
                    <a:pt x="195942" y="609600"/>
                  </a:cubicBezTo>
                  <a:lnTo>
                    <a:pt x="97971" y="674915"/>
                  </a:lnTo>
                  <a:cubicBezTo>
                    <a:pt x="87085" y="682172"/>
                    <a:pt x="74565" y="687435"/>
                    <a:pt x="65314" y="696686"/>
                  </a:cubicBezTo>
                  <a:cubicBezTo>
                    <a:pt x="45063" y="716937"/>
                    <a:pt x="35504" y="723650"/>
                    <a:pt x="21771" y="751115"/>
                  </a:cubicBezTo>
                  <a:cubicBezTo>
                    <a:pt x="13961" y="766736"/>
                    <a:pt x="3489" y="813358"/>
                    <a:pt x="0" y="827315"/>
                  </a:cubicBezTo>
                  <a:cubicBezTo>
                    <a:pt x="3628" y="965201"/>
                    <a:pt x="4165" y="1103202"/>
                    <a:pt x="10885" y="1240972"/>
                  </a:cubicBezTo>
                  <a:cubicBezTo>
                    <a:pt x="11444" y="1252433"/>
                    <a:pt x="19282" y="1262428"/>
                    <a:pt x="21771" y="1273629"/>
                  </a:cubicBezTo>
                  <a:cubicBezTo>
                    <a:pt x="26559" y="1295175"/>
                    <a:pt x="27869" y="1317397"/>
                    <a:pt x="32657" y="1338943"/>
                  </a:cubicBezTo>
                  <a:cubicBezTo>
                    <a:pt x="35146" y="1350144"/>
                    <a:pt x="40759" y="1360468"/>
                    <a:pt x="43542" y="1371600"/>
                  </a:cubicBezTo>
                  <a:cubicBezTo>
                    <a:pt x="74313" y="1494688"/>
                    <a:pt x="29495" y="1351228"/>
                    <a:pt x="76200" y="1491343"/>
                  </a:cubicBezTo>
                  <a:cubicBezTo>
                    <a:pt x="79829" y="1502229"/>
                    <a:pt x="81953" y="1513737"/>
                    <a:pt x="87085" y="1524000"/>
                  </a:cubicBezTo>
                  <a:cubicBezTo>
                    <a:pt x="94342" y="1538514"/>
                    <a:pt x="102465" y="1552627"/>
                    <a:pt x="108857" y="1567543"/>
                  </a:cubicBezTo>
                  <a:cubicBezTo>
                    <a:pt x="113377" y="1578090"/>
                    <a:pt x="114611" y="1589937"/>
                    <a:pt x="119742" y="1600200"/>
                  </a:cubicBezTo>
                  <a:cubicBezTo>
                    <a:pt x="125593" y="1611902"/>
                    <a:pt x="135663" y="1621156"/>
                    <a:pt x="141514" y="1632858"/>
                  </a:cubicBezTo>
                  <a:cubicBezTo>
                    <a:pt x="159221" y="1668271"/>
                    <a:pt x="142976" y="1666977"/>
                    <a:pt x="174171" y="1698172"/>
                  </a:cubicBezTo>
                  <a:cubicBezTo>
                    <a:pt x="183422" y="1707423"/>
                    <a:pt x="196982" y="1711328"/>
                    <a:pt x="206828" y="1719943"/>
                  </a:cubicBezTo>
                  <a:cubicBezTo>
                    <a:pt x="226138" y="1736839"/>
                    <a:pt x="239908" y="1760140"/>
                    <a:pt x="261257" y="1774372"/>
                  </a:cubicBezTo>
                  <a:cubicBezTo>
                    <a:pt x="272143" y="1781629"/>
                    <a:pt x="283698" y="1787970"/>
                    <a:pt x="293914" y="1796143"/>
                  </a:cubicBezTo>
                  <a:cubicBezTo>
                    <a:pt x="347772" y="1839230"/>
                    <a:pt x="280881" y="1793997"/>
                    <a:pt x="337457" y="1850572"/>
                  </a:cubicBezTo>
                  <a:cubicBezTo>
                    <a:pt x="346708" y="1859823"/>
                    <a:pt x="360181" y="1863829"/>
                    <a:pt x="370114" y="1872343"/>
                  </a:cubicBezTo>
                  <a:cubicBezTo>
                    <a:pt x="385699" y="1885701"/>
                    <a:pt x="399143" y="1901372"/>
                    <a:pt x="413657" y="1915886"/>
                  </a:cubicBezTo>
                  <a:cubicBezTo>
                    <a:pt x="420914" y="1923143"/>
                    <a:pt x="425691" y="1934413"/>
                    <a:pt x="435428" y="1937658"/>
                  </a:cubicBezTo>
                  <a:lnTo>
                    <a:pt x="468085" y="1948543"/>
                  </a:lnTo>
                  <a:cubicBezTo>
                    <a:pt x="492161" y="1972619"/>
                    <a:pt x="503088" y="1987816"/>
                    <a:pt x="533400" y="2002972"/>
                  </a:cubicBezTo>
                  <a:cubicBezTo>
                    <a:pt x="543663" y="2008104"/>
                    <a:pt x="555510" y="2009338"/>
                    <a:pt x="566057" y="2013858"/>
                  </a:cubicBezTo>
                  <a:cubicBezTo>
                    <a:pt x="580972" y="2020250"/>
                    <a:pt x="595511" y="2027578"/>
                    <a:pt x="609600" y="2035629"/>
                  </a:cubicBezTo>
                  <a:cubicBezTo>
                    <a:pt x="668071" y="2069040"/>
                    <a:pt x="614281" y="2050406"/>
                    <a:pt x="685800" y="2068286"/>
                  </a:cubicBezTo>
                  <a:cubicBezTo>
                    <a:pt x="696686" y="2075543"/>
                    <a:pt x="706432" y="2084904"/>
                    <a:pt x="718457" y="2090058"/>
                  </a:cubicBezTo>
                  <a:cubicBezTo>
                    <a:pt x="732208" y="2095951"/>
                    <a:pt x="747615" y="2096833"/>
                    <a:pt x="762000" y="2100943"/>
                  </a:cubicBezTo>
                  <a:cubicBezTo>
                    <a:pt x="773033" y="2104095"/>
                    <a:pt x="783456" y="2109340"/>
                    <a:pt x="794657" y="2111829"/>
                  </a:cubicBezTo>
                  <a:cubicBezTo>
                    <a:pt x="816203" y="2116617"/>
                    <a:pt x="838425" y="2117927"/>
                    <a:pt x="859971" y="2122715"/>
                  </a:cubicBezTo>
                  <a:cubicBezTo>
                    <a:pt x="871172" y="2125204"/>
                    <a:pt x="881427" y="2131111"/>
                    <a:pt x="892628" y="2133600"/>
                  </a:cubicBezTo>
                  <a:cubicBezTo>
                    <a:pt x="953122" y="2147043"/>
                    <a:pt x="1016501" y="2149810"/>
                    <a:pt x="1077685" y="2155372"/>
                  </a:cubicBezTo>
                  <a:cubicBezTo>
                    <a:pt x="1135742" y="2151743"/>
                    <a:pt x="1194220" y="2152346"/>
                    <a:pt x="1251857" y="2144486"/>
                  </a:cubicBezTo>
                  <a:cubicBezTo>
                    <a:pt x="1313416" y="2136092"/>
                    <a:pt x="1310186" y="2119891"/>
                    <a:pt x="1360714" y="2100943"/>
                  </a:cubicBezTo>
                  <a:cubicBezTo>
                    <a:pt x="1374722" y="2095690"/>
                    <a:pt x="1389872" y="2094168"/>
                    <a:pt x="1404257" y="2090058"/>
                  </a:cubicBezTo>
                  <a:cubicBezTo>
                    <a:pt x="1415290" y="2086906"/>
                    <a:pt x="1426028" y="2082801"/>
                    <a:pt x="1436914" y="2079172"/>
                  </a:cubicBezTo>
                  <a:cubicBezTo>
                    <a:pt x="1538514" y="2082801"/>
                    <a:pt x="1640215" y="2084258"/>
                    <a:pt x="1741714" y="2090058"/>
                  </a:cubicBezTo>
                  <a:cubicBezTo>
                    <a:pt x="1767330" y="2091522"/>
                    <a:pt x="1792432" y="2097945"/>
                    <a:pt x="1817914" y="2100943"/>
                  </a:cubicBezTo>
                  <a:cubicBezTo>
                    <a:pt x="2046324" y="2127814"/>
                    <a:pt x="1824517" y="2097221"/>
                    <a:pt x="2002971" y="2122715"/>
                  </a:cubicBezTo>
                  <a:cubicBezTo>
                    <a:pt x="2079171" y="2119086"/>
                    <a:pt x="2155479" y="2117264"/>
                    <a:pt x="2231571" y="2111829"/>
                  </a:cubicBezTo>
                  <a:cubicBezTo>
                    <a:pt x="2256072" y="2110079"/>
                    <a:pt x="2345731" y="2094617"/>
                    <a:pt x="2373085" y="2090058"/>
                  </a:cubicBezTo>
                  <a:cubicBezTo>
                    <a:pt x="2413087" y="2063389"/>
                    <a:pt x="2406907" y="2064269"/>
                    <a:pt x="2460171" y="2046515"/>
                  </a:cubicBezTo>
                  <a:cubicBezTo>
                    <a:pt x="2518299" y="2027139"/>
                    <a:pt x="2491588" y="2047259"/>
                    <a:pt x="2547257" y="2013858"/>
                  </a:cubicBezTo>
                  <a:cubicBezTo>
                    <a:pt x="2569694" y="2000396"/>
                    <a:pt x="2589168" y="1982017"/>
                    <a:pt x="2612571" y="1970315"/>
                  </a:cubicBezTo>
                  <a:cubicBezTo>
                    <a:pt x="2627085" y="1963058"/>
                    <a:pt x="2642025" y="1956594"/>
                    <a:pt x="2656114" y="1948543"/>
                  </a:cubicBezTo>
                  <a:cubicBezTo>
                    <a:pt x="2667473" y="1942052"/>
                    <a:pt x="2677069" y="1932623"/>
                    <a:pt x="2688771" y="1926772"/>
                  </a:cubicBezTo>
                  <a:cubicBezTo>
                    <a:pt x="2699034" y="1921640"/>
                    <a:pt x="2711397" y="1921459"/>
                    <a:pt x="2721428" y="1915886"/>
                  </a:cubicBezTo>
                  <a:cubicBezTo>
                    <a:pt x="2744301" y="1903179"/>
                    <a:pt x="2764305" y="1885805"/>
                    <a:pt x="2786742" y="1872343"/>
                  </a:cubicBezTo>
                  <a:cubicBezTo>
                    <a:pt x="2818519" y="1853277"/>
                    <a:pt x="2844510" y="1838856"/>
                    <a:pt x="2873828" y="1817915"/>
                  </a:cubicBezTo>
                  <a:cubicBezTo>
                    <a:pt x="2888592" y="1807370"/>
                    <a:pt x="2902857" y="1796144"/>
                    <a:pt x="2917371" y="1785258"/>
                  </a:cubicBezTo>
                  <a:cubicBezTo>
                    <a:pt x="2983290" y="1686374"/>
                    <a:pt x="2887990" y="1824705"/>
                    <a:pt x="2971800" y="1719943"/>
                  </a:cubicBezTo>
                  <a:cubicBezTo>
                    <a:pt x="2995805" y="1689936"/>
                    <a:pt x="3039425" y="1619660"/>
                    <a:pt x="3069771" y="1589315"/>
                  </a:cubicBezTo>
                  <a:cubicBezTo>
                    <a:pt x="3082600" y="1576486"/>
                    <a:pt x="3099376" y="1568273"/>
                    <a:pt x="3113314" y="1556658"/>
                  </a:cubicBezTo>
                  <a:cubicBezTo>
                    <a:pt x="3136578" y="1537271"/>
                    <a:pt x="3139281" y="1528592"/>
                    <a:pt x="3156857" y="1502229"/>
                  </a:cubicBezTo>
                  <a:cubicBezTo>
                    <a:pt x="3187690" y="1409725"/>
                    <a:pt x="3144689" y="1522508"/>
                    <a:pt x="3189514" y="1447800"/>
                  </a:cubicBezTo>
                  <a:cubicBezTo>
                    <a:pt x="3195418" y="1437961"/>
                    <a:pt x="3195268" y="1425406"/>
                    <a:pt x="3200400" y="1415143"/>
                  </a:cubicBezTo>
                  <a:cubicBezTo>
                    <a:pt x="3206251" y="1403441"/>
                    <a:pt x="3216320" y="1394188"/>
                    <a:pt x="3222171" y="1382486"/>
                  </a:cubicBezTo>
                  <a:cubicBezTo>
                    <a:pt x="3227303" y="1372223"/>
                    <a:pt x="3227925" y="1360092"/>
                    <a:pt x="3233057" y="1349829"/>
                  </a:cubicBezTo>
                  <a:cubicBezTo>
                    <a:pt x="3242519" y="1330905"/>
                    <a:pt x="3256252" y="1314324"/>
                    <a:pt x="3265714" y="1295400"/>
                  </a:cubicBezTo>
                  <a:cubicBezTo>
                    <a:pt x="3310782" y="1205263"/>
                    <a:pt x="3235979" y="1323676"/>
                    <a:pt x="3298371" y="1230086"/>
                  </a:cubicBezTo>
                  <a:cubicBezTo>
                    <a:pt x="3304999" y="1203573"/>
                    <a:pt x="3320976" y="1144587"/>
                    <a:pt x="3320142" y="1121229"/>
                  </a:cubicBezTo>
                  <a:cubicBezTo>
                    <a:pt x="3317281" y="1041122"/>
                    <a:pt x="3310118" y="961035"/>
                    <a:pt x="3298371" y="881743"/>
                  </a:cubicBezTo>
                  <a:cubicBezTo>
                    <a:pt x="3295507" y="862414"/>
                    <a:pt x="3283278" y="845679"/>
                    <a:pt x="3276600" y="827315"/>
                  </a:cubicBezTo>
                  <a:cubicBezTo>
                    <a:pt x="3268757" y="805747"/>
                    <a:pt x="3261423" y="783981"/>
                    <a:pt x="3254828" y="762000"/>
                  </a:cubicBezTo>
                  <a:cubicBezTo>
                    <a:pt x="3243415" y="723959"/>
                    <a:pt x="3243996" y="700404"/>
                    <a:pt x="3222171" y="664029"/>
                  </a:cubicBezTo>
                  <a:cubicBezTo>
                    <a:pt x="3210217" y="644106"/>
                    <a:pt x="3193142" y="627743"/>
                    <a:pt x="3178628" y="609600"/>
                  </a:cubicBezTo>
                  <a:cubicBezTo>
                    <a:pt x="3174999" y="598714"/>
                    <a:pt x="3172874" y="587206"/>
                    <a:pt x="3167742" y="576943"/>
                  </a:cubicBezTo>
                  <a:cubicBezTo>
                    <a:pt x="3161891" y="565241"/>
                    <a:pt x="3153821" y="554752"/>
                    <a:pt x="3145971" y="544286"/>
                  </a:cubicBezTo>
                  <a:cubicBezTo>
                    <a:pt x="3091679" y="471897"/>
                    <a:pt x="3082873" y="470303"/>
                    <a:pt x="3004457" y="391886"/>
                  </a:cubicBezTo>
                  <a:cubicBezTo>
                    <a:pt x="2989943" y="377372"/>
                    <a:pt x="2977335" y="360659"/>
                    <a:pt x="2960914" y="348343"/>
                  </a:cubicBezTo>
                  <a:cubicBezTo>
                    <a:pt x="2867392" y="278202"/>
                    <a:pt x="2891653" y="290772"/>
                    <a:pt x="2797628" y="239486"/>
                  </a:cubicBezTo>
                  <a:cubicBezTo>
                    <a:pt x="2783382" y="231715"/>
                    <a:pt x="2769335" y="223261"/>
                    <a:pt x="2754085" y="217715"/>
                  </a:cubicBezTo>
                  <a:cubicBezTo>
                    <a:pt x="2729259" y="208687"/>
                    <a:pt x="2703187" y="203534"/>
                    <a:pt x="2677885" y="195943"/>
                  </a:cubicBezTo>
                  <a:cubicBezTo>
                    <a:pt x="2666894" y="192646"/>
                    <a:pt x="2655491" y="190190"/>
                    <a:pt x="2645228" y="185058"/>
                  </a:cubicBezTo>
                  <a:cubicBezTo>
                    <a:pt x="2626304" y="175596"/>
                    <a:pt x="2610011" y="161267"/>
                    <a:pt x="2590800" y="152400"/>
                  </a:cubicBezTo>
                  <a:cubicBezTo>
                    <a:pt x="2577054" y="146055"/>
                    <a:pt x="2462932" y="104105"/>
                    <a:pt x="2438400" y="97972"/>
                  </a:cubicBezTo>
                  <a:cubicBezTo>
                    <a:pt x="2416987" y="92619"/>
                    <a:pt x="2394801" y="91034"/>
                    <a:pt x="2373085" y="87086"/>
                  </a:cubicBezTo>
                  <a:cubicBezTo>
                    <a:pt x="2354881" y="83776"/>
                    <a:pt x="2336800" y="79829"/>
                    <a:pt x="2318657" y="76200"/>
                  </a:cubicBezTo>
                  <a:cubicBezTo>
                    <a:pt x="2235538" y="34641"/>
                    <a:pt x="2299306" y="61445"/>
                    <a:pt x="2155371" y="32658"/>
                  </a:cubicBezTo>
                  <a:cubicBezTo>
                    <a:pt x="2140700" y="29724"/>
                    <a:pt x="2126433" y="25018"/>
                    <a:pt x="2111828" y="21772"/>
                  </a:cubicBezTo>
                  <a:cubicBezTo>
                    <a:pt x="1987450" y="-5868"/>
                    <a:pt x="2120050" y="26549"/>
                    <a:pt x="2013857" y="0"/>
                  </a:cubicBezTo>
                  <a:cubicBezTo>
                    <a:pt x="1930400" y="3629"/>
                    <a:pt x="1846793" y="4715"/>
                    <a:pt x="1763485" y="10886"/>
                  </a:cubicBezTo>
                  <a:cubicBezTo>
                    <a:pt x="1748565" y="11991"/>
                    <a:pt x="1734729" y="19497"/>
                    <a:pt x="1719942" y="21772"/>
                  </a:cubicBezTo>
                  <a:cubicBezTo>
                    <a:pt x="1687466" y="26768"/>
                    <a:pt x="1654575" y="28583"/>
                    <a:pt x="1621971" y="32658"/>
                  </a:cubicBezTo>
                  <a:cubicBezTo>
                    <a:pt x="1596511" y="35840"/>
                    <a:pt x="1571359" y="41648"/>
                    <a:pt x="1545771" y="43543"/>
                  </a:cubicBezTo>
                  <a:cubicBezTo>
                    <a:pt x="1467394" y="49349"/>
                    <a:pt x="1129092" y="62719"/>
                    <a:pt x="1066800" y="65315"/>
                  </a:cubicBezTo>
                  <a:cubicBezTo>
                    <a:pt x="1048657" y="68943"/>
                    <a:pt x="1030433" y="72186"/>
                    <a:pt x="1012371" y="76200"/>
                  </a:cubicBezTo>
                  <a:cubicBezTo>
                    <a:pt x="935814" y="93212"/>
                    <a:pt x="999804" y="79791"/>
                    <a:pt x="936171" y="97972"/>
                  </a:cubicBezTo>
                  <a:cubicBezTo>
                    <a:pt x="821005" y="130878"/>
                    <a:pt x="982535" y="78889"/>
                    <a:pt x="827314" y="130629"/>
                  </a:cubicBezTo>
                  <a:lnTo>
                    <a:pt x="762000" y="152400"/>
                  </a:lnTo>
                  <a:lnTo>
                    <a:pt x="729342" y="163286"/>
                  </a:lnTo>
                  <a:cubicBezTo>
                    <a:pt x="722085" y="170543"/>
                    <a:pt x="716751" y="180468"/>
                    <a:pt x="707571" y="185058"/>
                  </a:cubicBezTo>
                  <a:cubicBezTo>
                    <a:pt x="687045" y="195321"/>
                    <a:pt x="664028" y="199572"/>
                    <a:pt x="642257" y="206829"/>
                  </a:cubicBezTo>
                  <a:cubicBezTo>
                    <a:pt x="631371" y="210458"/>
                    <a:pt x="621075" y="217715"/>
                    <a:pt x="609600" y="217715"/>
                  </a:cubicBezTo>
                  <a:lnTo>
                    <a:pt x="544285" y="18505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421087" y="4941289"/>
              <a:ext cx="1950264" cy="1492168"/>
            </a:xfrm>
            <a:custGeom>
              <a:avLst/>
              <a:gdLst>
                <a:gd name="connsiteX0" fmla="*/ 414331 w 1547378"/>
                <a:gd name="connsiteY0" fmla="*/ 10885 h 1589314"/>
                <a:gd name="connsiteX1" fmla="*/ 414331 w 1547378"/>
                <a:gd name="connsiteY1" fmla="*/ 10885 h 1589314"/>
                <a:gd name="connsiteX2" fmla="*/ 674 w 1547378"/>
                <a:gd name="connsiteY2" fmla="*/ 1164771 h 1589314"/>
                <a:gd name="connsiteX3" fmla="*/ 65988 w 1547378"/>
                <a:gd name="connsiteY3" fmla="*/ 1208314 h 1589314"/>
                <a:gd name="connsiteX4" fmla="*/ 87760 w 1547378"/>
                <a:gd name="connsiteY4" fmla="*/ 1230085 h 1589314"/>
                <a:gd name="connsiteX5" fmla="*/ 131302 w 1547378"/>
                <a:gd name="connsiteY5" fmla="*/ 1295400 h 1589314"/>
                <a:gd name="connsiteX6" fmla="*/ 153074 w 1547378"/>
                <a:gd name="connsiteY6" fmla="*/ 1328057 h 1589314"/>
                <a:gd name="connsiteX7" fmla="*/ 196617 w 1547378"/>
                <a:gd name="connsiteY7" fmla="*/ 1360714 h 1589314"/>
                <a:gd name="connsiteX8" fmla="*/ 272817 w 1547378"/>
                <a:gd name="connsiteY8" fmla="*/ 1447800 h 1589314"/>
                <a:gd name="connsiteX9" fmla="*/ 305474 w 1547378"/>
                <a:gd name="connsiteY9" fmla="*/ 1480457 h 1589314"/>
                <a:gd name="connsiteX10" fmla="*/ 338131 w 1547378"/>
                <a:gd name="connsiteY10" fmla="*/ 1491343 h 1589314"/>
                <a:gd name="connsiteX11" fmla="*/ 370788 w 1547378"/>
                <a:gd name="connsiteY11" fmla="*/ 1513114 h 1589314"/>
                <a:gd name="connsiteX12" fmla="*/ 436102 w 1547378"/>
                <a:gd name="connsiteY12" fmla="*/ 1534885 h 1589314"/>
                <a:gd name="connsiteX13" fmla="*/ 468760 w 1547378"/>
                <a:gd name="connsiteY13" fmla="*/ 1556657 h 1589314"/>
                <a:gd name="connsiteX14" fmla="*/ 523188 w 1547378"/>
                <a:gd name="connsiteY14" fmla="*/ 1567543 h 1589314"/>
                <a:gd name="connsiteX15" fmla="*/ 555845 w 1547378"/>
                <a:gd name="connsiteY15" fmla="*/ 1578428 h 1589314"/>
                <a:gd name="connsiteX16" fmla="*/ 697360 w 1547378"/>
                <a:gd name="connsiteY16" fmla="*/ 1589314 h 1589314"/>
                <a:gd name="connsiteX17" fmla="*/ 958617 w 1547378"/>
                <a:gd name="connsiteY17" fmla="*/ 1578428 h 1589314"/>
                <a:gd name="connsiteX18" fmla="*/ 1056588 w 1547378"/>
                <a:gd name="connsiteY18" fmla="*/ 1556657 h 1589314"/>
                <a:gd name="connsiteX19" fmla="*/ 1198102 w 1547378"/>
                <a:gd name="connsiteY19" fmla="*/ 1534885 h 1589314"/>
                <a:gd name="connsiteX20" fmla="*/ 1263417 w 1547378"/>
                <a:gd name="connsiteY20" fmla="*/ 1502228 h 1589314"/>
                <a:gd name="connsiteX21" fmla="*/ 1285188 w 1547378"/>
                <a:gd name="connsiteY21" fmla="*/ 1469571 h 1589314"/>
                <a:gd name="connsiteX22" fmla="*/ 1306960 w 1547378"/>
                <a:gd name="connsiteY22" fmla="*/ 1447800 h 1589314"/>
                <a:gd name="connsiteX23" fmla="*/ 1339617 w 1547378"/>
                <a:gd name="connsiteY23" fmla="*/ 1393371 h 1589314"/>
                <a:gd name="connsiteX24" fmla="*/ 1372274 w 1547378"/>
                <a:gd name="connsiteY24" fmla="*/ 1338943 h 1589314"/>
                <a:gd name="connsiteX25" fmla="*/ 1404931 w 1547378"/>
                <a:gd name="connsiteY25" fmla="*/ 1262743 h 1589314"/>
                <a:gd name="connsiteX26" fmla="*/ 1426702 w 1547378"/>
                <a:gd name="connsiteY26" fmla="*/ 1230085 h 1589314"/>
                <a:gd name="connsiteX27" fmla="*/ 1459360 w 1547378"/>
                <a:gd name="connsiteY27" fmla="*/ 1099457 h 1589314"/>
                <a:gd name="connsiteX28" fmla="*/ 1470245 w 1547378"/>
                <a:gd name="connsiteY28" fmla="*/ 1055914 h 1589314"/>
                <a:gd name="connsiteX29" fmla="*/ 1481131 w 1547378"/>
                <a:gd name="connsiteY29" fmla="*/ 936171 h 1589314"/>
                <a:gd name="connsiteX30" fmla="*/ 1513788 w 1547378"/>
                <a:gd name="connsiteY30" fmla="*/ 816428 h 1589314"/>
                <a:gd name="connsiteX31" fmla="*/ 1535560 w 1547378"/>
                <a:gd name="connsiteY31" fmla="*/ 740228 h 1589314"/>
                <a:gd name="connsiteX32" fmla="*/ 1524674 w 1547378"/>
                <a:gd name="connsiteY32" fmla="*/ 500743 h 1589314"/>
                <a:gd name="connsiteX33" fmla="*/ 1513788 w 1547378"/>
                <a:gd name="connsiteY33" fmla="*/ 468085 h 1589314"/>
                <a:gd name="connsiteX34" fmla="*/ 1470245 w 1547378"/>
                <a:gd name="connsiteY34" fmla="*/ 435428 h 1589314"/>
                <a:gd name="connsiteX35" fmla="*/ 1415817 w 1547378"/>
                <a:gd name="connsiteY35" fmla="*/ 381000 h 1589314"/>
                <a:gd name="connsiteX36" fmla="*/ 1328731 w 1547378"/>
                <a:gd name="connsiteY36" fmla="*/ 304800 h 1589314"/>
                <a:gd name="connsiteX37" fmla="*/ 1274302 w 1547378"/>
                <a:gd name="connsiteY37" fmla="*/ 250371 h 1589314"/>
                <a:gd name="connsiteX38" fmla="*/ 1208988 w 1547378"/>
                <a:gd name="connsiteY38" fmla="*/ 195943 h 1589314"/>
                <a:gd name="connsiteX39" fmla="*/ 1176331 w 1547378"/>
                <a:gd name="connsiteY39" fmla="*/ 185057 h 1589314"/>
                <a:gd name="connsiteX40" fmla="*/ 1111017 w 1547378"/>
                <a:gd name="connsiteY40" fmla="*/ 152400 h 1589314"/>
                <a:gd name="connsiteX41" fmla="*/ 1078360 w 1547378"/>
                <a:gd name="connsiteY41" fmla="*/ 130628 h 1589314"/>
                <a:gd name="connsiteX42" fmla="*/ 991274 w 1547378"/>
                <a:gd name="connsiteY42" fmla="*/ 108857 h 1589314"/>
                <a:gd name="connsiteX43" fmla="*/ 958617 w 1547378"/>
                <a:gd name="connsiteY43" fmla="*/ 87085 h 1589314"/>
                <a:gd name="connsiteX44" fmla="*/ 806217 w 1547378"/>
                <a:gd name="connsiteY44" fmla="*/ 43543 h 1589314"/>
                <a:gd name="connsiteX45" fmla="*/ 730017 w 1547378"/>
                <a:gd name="connsiteY45" fmla="*/ 21771 h 1589314"/>
                <a:gd name="connsiteX46" fmla="*/ 697360 w 1547378"/>
                <a:gd name="connsiteY46" fmla="*/ 10885 h 1589314"/>
                <a:gd name="connsiteX47" fmla="*/ 621160 w 1547378"/>
                <a:gd name="connsiteY47" fmla="*/ 0 h 1589314"/>
                <a:gd name="connsiteX48" fmla="*/ 490531 w 1547378"/>
                <a:gd name="connsiteY48" fmla="*/ 10885 h 1589314"/>
                <a:gd name="connsiteX49" fmla="*/ 414331 w 1547378"/>
                <a:gd name="connsiteY49" fmla="*/ 10885 h 15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47378" h="1589314">
                  <a:moveTo>
                    <a:pt x="414331" y="10885"/>
                  </a:moveTo>
                  <a:lnTo>
                    <a:pt x="414331" y="10885"/>
                  </a:lnTo>
                  <a:cubicBezTo>
                    <a:pt x="276445" y="395514"/>
                    <a:pt x="114807" y="772438"/>
                    <a:pt x="674" y="1164771"/>
                  </a:cubicBezTo>
                  <a:cubicBezTo>
                    <a:pt x="-6635" y="1189895"/>
                    <a:pt x="47485" y="1189812"/>
                    <a:pt x="65988" y="1208314"/>
                  </a:cubicBezTo>
                  <a:cubicBezTo>
                    <a:pt x="73245" y="1215571"/>
                    <a:pt x="81602" y="1221874"/>
                    <a:pt x="87760" y="1230085"/>
                  </a:cubicBezTo>
                  <a:cubicBezTo>
                    <a:pt x="103460" y="1251018"/>
                    <a:pt x="116788" y="1273628"/>
                    <a:pt x="131302" y="1295400"/>
                  </a:cubicBezTo>
                  <a:cubicBezTo>
                    <a:pt x="138559" y="1306286"/>
                    <a:pt x="142608" y="1320207"/>
                    <a:pt x="153074" y="1328057"/>
                  </a:cubicBezTo>
                  <a:lnTo>
                    <a:pt x="196617" y="1360714"/>
                  </a:lnTo>
                  <a:cubicBezTo>
                    <a:pt x="274630" y="1477733"/>
                    <a:pt x="204782" y="1391104"/>
                    <a:pt x="272817" y="1447800"/>
                  </a:cubicBezTo>
                  <a:cubicBezTo>
                    <a:pt x="284643" y="1457655"/>
                    <a:pt x="292665" y="1471918"/>
                    <a:pt x="305474" y="1480457"/>
                  </a:cubicBezTo>
                  <a:cubicBezTo>
                    <a:pt x="315021" y="1486822"/>
                    <a:pt x="327868" y="1486211"/>
                    <a:pt x="338131" y="1491343"/>
                  </a:cubicBezTo>
                  <a:cubicBezTo>
                    <a:pt x="349833" y="1497194"/>
                    <a:pt x="358833" y="1507801"/>
                    <a:pt x="370788" y="1513114"/>
                  </a:cubicBezTo>
                  <a:cubicBezTo>
                    <a:pt x="391759" y="1522434"/>
                    <a:pt x="436102" y="1534885"/>
                    <a:pt x="436102" y="1534885"/>
                  </a:cubicBezTo>
                  <a:cubicBezTo>
                    <a:pt x="446988" y="1542142"/>
                    <a:pt x="456510" y="1552063"/>
                    <a:pt x="468760" y="1556657"/>
                  </a:cubicBezTo>
                  <a:cubicBezTo>
                    <a:pt x="486084" y="1563154"/>
                    <a:pt x="505238" y="1563056"/>
                    <a:pt x="523188" y="1567543"/>
                  </a:cubicBezTo>
                  <a:cubicBezTo>
                    <a:pt x="534320" y="1570326"/>
                    <a:pt x="544459" y="1577005"/>
                    <a:pt x="555845" y="1578428"/>
                  </a:cubicBezTo>
                  <a:cubicBezTo>
                    <a:pt x="602791" y="1584296"/>
                    <a:pt x="650188" y="1585685"/>
                    <a:pt x="697360" y="1589314"/>
                  </a:cubicBezTo>
                  <a:cubicBezTo>
                    <a:pt x="784446" y="1585685"/>
                    <a:pt x="871649" y="1584226"/>
                    <a:pt x="958617" y="1578428"/>
                  </a:cubicBezTo>
                  <a:cubicBezTo>
                    <a:pt x="1040317" y="1572981"/>
                    <a:pt x="1000358" y="1570715"/>
                    <a:pt x="1056588" y="1556657"/>
                  </a:cubicBezTo>
                  <a:cubicBezTo>
                    <a:pt x="1106456" y="1544190"/>
                    <a:pt x="1145225" y="1541495"/>
                    <a:pt x="1198102" y="1534885"/>
                  </a:cubicBezTo>
                  <a:cubicBezTo>
                    <a:pt x="1224665" y="1526031"/>
                    <a:pt x="1242313" y="1523332"/>
                    <a:pt x="1263417" y="1502228"/>
                  </a:cubicBezTo>
                  <a:cubicBezTo>
                    <a:pt x="1272668" y="1492977"/>
                    <a:pt x="1277015" y="1479787"/>
                    <a:pt x="1285188" y="1469571"/>
                  </a:cubicBezTo>
                  <a:cubicBezTo>
                    <a:pt x="1291599" y="1461557"/>
                    <a:pt x="1299703" y="1455057"/>
                    <a:pt x="1306960" y="1447800"/>
                  </a:cubicBezTo>
                  <a:cubicBezTo>
                    <a:pt x="1337795" y="1355290"/>
                    <a:pt x="1294790" y="1468084"/>
                    <a:pt x="1339617" y="1393371"/>
                  </a:cubicBezTo>
                  <a:cubicBezTo>
                    <a:pt x="1382009" y="1322717"/>
                    <a:pt x="1317110" y="1394104"/>
                    <a:pt x="1372274" y="1338943"/>
                  </a:cubicBezTo>
                  <a:cubicBezTo>
                    <a:pt x="1384487" y="1302304"/>
                    <a:pt x="1383408" y="1300409"/>
                    <a:pt x="1404931" y="1262743"/>
                  </a:cubicBezTo>
                  <a:cubicBezTo>
                    <a:pt x="1411422" y="1251384"/>
                    <a:pt x="1421388" y="1242041"/>
                    <a:pt x="1426702" y="1230085"/>
                  </a:cubicBezTo>
                  <a:cubicBezTo>
                    <a:pt x="1453154" y="1170567"/>
                    <a:pt x="1446913" y="1161695"/>
                    <a:pt x="1459360" y="1099457"/>
                  </a:cubicBezTo>
                  <a:cubicBezTo>
                    <a:pt x="1462294" y="1084787"/>
                    <a:pt x="1466617" y="1070428"/>
                    <a:pt x="1470245" y="1055914"/>
                  </a:cubicBezTo>
                  <a:cubicBezTo>
                    <a:pt x="1473874" y="1016000"/>
                    <a:pt x="1474880" y="975759"/>
                    <a:pt x="1481131" y="936171"/>
                  </a:cubicBezTo>
                  <a:cubicBezTo>
                    <a:pt x="1494829" y="849417"/>
                    <a:pt x="1497603" y="873075"/>
                    <a:pt x="1513788" y="816428"/>
                  </a:cubicBezTo>
                  <a:cubicBezTo>
                    <a:pt x="1541126" y="720747"/>
                    <a:pt x="1509459" y="818528"/>
                    <a:pt x="1535560" y="740228"/>
                  </a:cubicBezTo>
                  <a:cubicBezTo>
                    <a:pt x="1552853" y="619167"/>
                    <a:pt x="1552739" y="669136"/>
                    <a:pt x="1524674" y="500743"/>
                  </a:cubicBezTo>
                  <a:cubicBezTo>
                    <a:pt x="1522788" y="489424"/>
                    <a:pt x="1521134" y="476900"/>
                    <a:pt x="1513788" y="468085"/>
                  </a:cubicBezTo>
                  <a:cubicBezTo>
                    <a:pt x="1502173" y="454147"/>
                    <a:pt x="1484759" y="446314"/>
                    <a:pt x="1470245" y="435428"/>
                  </a:cubicBezTo>
                  <a:cubicBezTo>
                    <a:pt x="1426703" y="370114"/>
                    <a:pt x="1473874" y="431800"/>
                    <a:pt x="1415817" y="381000"/>
                  </a:cubicBezTo>
                  <a:cubicBezTo>
                    <a:pt x="1313929" y="291849"/>
                    <a:pt x="1402219" y="353791"/>
                    <a:pt x="1328731" y="304800"/>
                  </a:cubicBezTo>
                  <a:cubicBezTo>
                    <a:pt x="1288818" y="244929"/>
                    <a:pt x="1328731" y="295728"/>
                    <a:pt x="1274302" y="250371"/>
                  </a:cubicBezTo>
                  <a:cubicBezTo>
                    <a:pt x="1238188" y="220276"/>
                    <a:pt x="1249530" y="216214"/>
                    <a:pt x="1208988" y="195943"/>
                  </a:cubicBezTo>
                  <a:cubicBezTo>
                    <a:pt x="1198725" y="190811"/>
                    <a:pt x="1186594" y="190189"/>
                    <a:pt x="1176331" y="185057"/>
                  </a:cubicBezTo>
                  <a:cubicBezTo>
                    <a:pt x="1091930" y="142855"/>
                    <a:pt x="1193094" y="179757"/>
                    <a:pt x="1111017" y="152400"/>
                  </a:cubicBezTo>
                  <a:cubicBezTo>
                    <a:pt x="1100131" y="145143"/>
                    <a:pt x="1090655" y="135099"/>
                    <a:pt x="1078360" y="130628"/>
                  </a:cubicBezTo>
                  <a:cubicBezTo>
                    <a:pt x="1050239" y="120402"/>
                    <a:pt x="991274" y="108857"/>
                    <a:pt x="991274" y="108857"/>
                  </a:cubicBezTo>
                  <a:cubicBezTo>
                    <a:pt x="980388" y="101600"/>
                    <a:pt x="970572" y="92399"/>
                    <a:pt x="958617" y="87085"/>
                  </a:cubicBezTo>
                  <a:cubicBezTo>
                    <a:pt x="895717" y="59129"/>
                    <a:pt x="875407" y="66607"/>
                    <a:pt x="806217" y="43543"/>
                  </a:cubicBezTo>
                  <a:cubicBezTo>
                    <a:pt x="727917" y="17442"/>
                    <a:pt x="825698" y="49109"/>
                    <a:pt x="730017" y="21771"/>
                  </a:cubicBezTo>
                  <a:cubicBezTo>
                    <a:pt x="718984" y="18619"/>
                    <a:pt x="708612" y="13135"/>
                    <a:pt x="697360" y="10885"/>
                  </a:cubicBezTo>
                  <a:cubicBezTo>
                    <a:pt x="672200" y="5853"/>
                    <a:pt x="646560" y="3628"/>
                    <a:pt x="621160" y="0"/>
                  </a:cubicBezTo>
                  <a:cubicBezTo>
                    <a:pt x="577617" y="3628"/>
                    <a:pt x="533842" y="5110"/>
                    <a:pt x="490531" y="10885"/>
                  </a:cubicBezTo>
                  <a:cubicBezTo>
                    <a:pt x="391671" y="24066"/>
                    <a:pt x="427031" y="10885"/>
                    <a:pt x="414331" y="1088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685314" y="4953000"/>
              <a:ext cx="1143000" cy="1251857"/>
            </a:xfrm>
            <a:custGeom>
              <a:avLst/>
              <a:gdLst>
                <a:gd name="connsiteX0" fmla="*/ 315686 w 1143000"/>
                <a:gd name="connsiteY0" fmla="*/ 65314 h 1251857"/>
                <a:gd name="connsiteX1" fmla="*/ 315686 w 1143000"/>
                <a:gd name="connsiteY1" fmla="*/ 65314 h 1251857"/>
                <a:gd name="connsiteX2" fmla="*/ 261257 w 1143000"/>
                <a:gd name="connsiteY2" fmla="*/ 141514 h 1251857"/>
                <a:gd name="connsiteX3" fmla="*/ 239486 w 1143000"/>
                <a:gd name="connsiteY3" fmla="*/ 163286 h 1251857"/>
                <a:gd name="connsiteX4" fmla="*/ 228600 w 1143000"/>
                <a:gd name="connsiteY4" fmla="*/ 195943 h 1251857"/>
                <a:gd name="connsiteX5" fmla="*/ 163286 w 1143000"/>
                <a:gd name="connsiteY5" fmla="*/ 250371 h 1251857"/>
                <a:gd name="connsiteX6" fmla="*/ 130629 w 1143000"/>
                <a:gd name="connsiteY6" fmla="*/ 315686 h 1251857"/>
                <a:gd name="connsiteX7" fmla="*/ 87086 w 1143000"/>
                <a:gd name="connsiteY7" fmla="*/ 359229 h 1251857"/>
                <a:gd name="connsiteX8" fmla="*/ 54429 w 1143000"/>
                <a:gd name="connsiteY8" fmla="*/ 457200 h 1251857"/>
                <a:gd name="connsiteX9" fmla="*/ 43543 w 1143000"/>
                <a:gd name="connsiteY9" fmla="*/ 489857 h 1251857"/>
                <a:gd name="connsiteX10" fmla="*/ 32657 w 1143000"/>
                <a:gd name="connsiteY10" fmla="*/ 522514 h 1251857"/>
                <a:gd name="connsiteX11" fmla="*/ 21772 w 1143000"/>
                <a:gd name="connsiteY11" fmla="*/ 609600 h 1251857"/>
                <a:gd name="connsiteX12" fmla="*/ 10886 w 1143000"/>
                <a:gd name="connsiteY12" fmla="*/ 642257 h 1251857"/>
                <a:gd name="connsiteX13" fmla="*/ 0 w 1143000"/>
                <a:gd name="connsiteY13" fmla="*/ 685800 h 1251857"/>
                <a:gd name="connsiteX14" fmla="*/ 10886 w 1143000"/>
                <a:gd name="connsiteY14" fmla="*/ 827314 h 1251857"/>
                <a:gd name="connsiteX15" fmla="*/ 32657 w 1143000"/>
                <a:gd name="connsiteY15" fmla="*/ 849086 h 1251857"/>
                <a:gd name="connsiteX16" fmla="*/ 54429 w 1143000"/>
                <a:gd name="connsiteY16" fmla="*/ 881743 h 1251857"/>
                <a:gd name="connsiteX17" fmla="*/ 87086 w 1143000"/>
                <a:gd name="connsiteY17" fmla="*/ 903514 h 1251857"/>
                <a:gd name="connsiteX18" fmla="*/ 163286 w 1143000"/>
                <a:gd name="connsiteY18" fmla="*/ 968829 h 1251857"/>
                <a:gd name="connsiteX19" fmla="*/ 206829 w 1143000"/>
                <a:gd name="connsiteY19" fmla="*/ 1023257 h 1251857"/>
                <a:gd name="connsiteX20" fmla="*/ 250372 w 1143000"/>
                <a:gd name="connsiteY20" fmla="*/ 1077686 h 1251857"/>
                <a:gd name="connsiteX21" fmla="*/ 283029 w 1143000"/>
                <a:gd name="connsiteY21" fmla="*/ 1099457 h 1251857"/>
                <a:gd name="connsiteX22" fmla="*/ 304800 w 1143000"/>
                <a:gd name="connsiteY22" fmla="*/ 1121229 h 1251857"/>
                <a:gd name="connsiteX23" fmla="*/ 370115 w 1143000"/>
                <a:gd name="connsiteY23" fmla="*/ 1164771 h 1251857"/>
                <a:gd name="connsiteX24" fmla="*/ 391886 w 1143000"/>
                <a:gd name="connsiteY24" fmla="*/ 1186543 h 1251857"/>
                <a:gd name="connsiteX25" fmla="*/ 424543 w 1143000"/>
                <a:gd name="connsiteY25" fmla="*/ 1197429 h 1251857"/>
                <a:gd name="connsiteX26" fmla="*/ 489857 w 1143000"/>
                <a:gd name="connsiteY26" fmla="*/ 1230086 h 1251857"/>
                <a:gd name="connsiteX27" fmla="*/ 576943 w 1143000"/>
                <a:gd name="connsiteY27" fmla="*/ 1251857 h 1251857"/>
                <a:gd name="connsiteX28" fmla="*/ 751115 w 1143000"/>
                <a:gd name="connsiteY28" fmla="*/ 1240971 h 1251857"/>
                <a:gd name="connsiteX29" fmla="*/ 783772 w 1143000"/>
                <a:gd name="connsiteY29" fmla="*/ 1219200 h 1251857"/>
                <a:gd name="connsiteX30" fmla="*/ 816429 w 1143000"/>
                <a:gd name="connsiteY30" fmla="*/ 1208314 h 1251857"/>
                <a:gd name="connsiteX31" fmla="*/ 849086 w 1143000"/>
                <a:gd name="connsiteY31" fmla="*/ 1175657 h 1251857"/>
                <a:gd name="connsiteX32" fmla="*/ 870857 w 1143000"/>
                <a:gd name="connsiteY32" fmla="*/ 1143000 h 1251857"/>
                <a:gd name="connsiteX33" fmla="*/ 903515 w 1143000"/>
                <a:gd name="connsiteY33" fmla="*/ 1132114 h 1251857"/>
                <a:gd name="connsiteX34" fmla="*/ 914400 w 1143000"/>
                <a:gd name="connsiteY34" fmla="*/ 1099457 h 1251857"/>
                <a:gd name="connsiteX35" fmla="*/ 947057 w 1143000"/>
                <a:gd name="connsiteY35" fmla="*/ 1088571 h 1251857"/>
                <a:gd name="connsiteX36" fmla="*/ 968829 w 1143000"/>
                <a:gd name="connsiteY36" fmla="*/ 1066800 h 1251857"/>
                <a:gd name="connsiteX37" fmla="*/ 1034143 w 1143000"/>
                <a:gd name="connsiteY37" fmla="*/ 979714 h 1251857"/>
                <a:gd name="connsiteX38" fmla="*/ 1055915 w 1143000"/>
                <a:gd name="connsiteY38" fmla="*/ 957943 h 1251857"/>
                <a:gd name="connsiteX39" fmla="*/ 1077686 w 1143000"/>
                <a:gd name="connsiteY39" fmla="*/ 936171 h 1251857"/>
                <a:gd name="connsiteX40" fmla="*/ 1110343 w 1143000"/>
                <a:gd name="connsiteY40" fmla="*/ 870857 h 1251857"/>
                <a:gd name="connsiteX41" fmla="*/ 1143000 w 1143000"/>
                <a:gd name="connsiteY41" fmla="*/ 751114 h 1251857"/>
                <a:gd name="connsiteX42" fmla="*/ 1132115 w 1143000"/>
                <a:gd name="connsiteY42" fmla="*/ 522514 h 1251857"/>
                <a:gd name="connsiteX43" fmla="*/ 1110343 w 1143000"/>
                <a:gd name="connsiteY43" fmla="*/ 489857 h 1251857"/>
                <a:gd name="connsiteX44" fmla="*/ 1099457 w 1143000"/>
                <a:gd name="connsiteY44" fmla="*/ 457200 h 1251857"/>
                <a:gd name="connsiteX45" fmla="*/ 1077686 w 1143000"/>
                <a:gd name="connsiteY45" fmla="*/ 381000 h 1251857"/>
                <a:gd name="connsiteX46" fmla="*/ 1034143 w 1143000"/>
                <a:gd name="connsiteY46" fmla="*/ 326571 h 1251857"/>
                <a:gd name="connsiteX47" fmla="*/ 990600 w 1143000"/>
                <a:gd name="connsiteY47" fmla="*/ 261257 h 1251857"/>
                <a:gd name="connsiteX48" fmla="*/ 968829 w 1143000"/>
                <a:gd name="connsiteY48" fmla="*/ 228600 h 1251857"/>
                <a:gd name="connsiteX49" fmla="*/ 957943 w 1143000"/>
                <a:gd name="connsiteY49" fmla="*/ 195943 h 1251857"/>
                <a:gd name="connsiteX50" fmla="*/ 936172 w 1143000"/>
                <a:gd name="connsiteY50" fmla="*/ 174171 h 1251857"/>
                <a:gd name="connsiteX51" fmla="*/ 870857 w 1143000"/>
                <a:gd name="connsiteY51" fmla="*/ 87086 h 1251857"/>
                <a:gd name="connsiteX52" fmla="*/ 816429 w 1143000"/>
                <a:gd name="connsiteY52" fmla="*/ 43543 h 1251857"/>
                <a:gd name="connsiteX53" fmla="*/ 783772 w 1143000"/>
                <a:gd name="connsiteY53" fmla="*/ 32657 h 1251857"/>
                <a:gd name="connsiteX54" fmla="*/ 751115 w 1143000"/>
                <a:gd name="connsiteY54" fmla="*/ 10886 h 1251857"/>
                <a:gd name="connsiteX55" fmla="*/ 696686 w 1143000"/>
                <a:gd name="connsiteY55" fmla="*/ 0 h 1251857"/>
                <a:gd name="connsiteX56" fmla="*/ 359229 w 1143000"/>
                <a:gd name="connsiteY56" fmla="*/ 10886 h 1251857"/>
                <a:gd name="connsiteX57" fmla="*/ 293915 w 1143000"/>
                <a:gd name="connsiteY57" fmla="*/ 54429 h 1251857"/>
                <a:gd name="connsiteX58" fmla="*/ 315686 w 1143000"/>
                <a:gd name="connsiteY58" fmla="*/ 65314 h 125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143000" h="1251857">
                  <a:moveTo>
                    <a:pt x="315686" y="65314"/>
                  </a:moveTo>
                  <a:lnTo>
                    <a:pt x="315686" y="65314"/>
                  </a:lnTo>
                  <a:cubicBezTo>
                    <a:pt x="297543" y="90714"/>
                    <a:pt x="280421" y="116875"/>
                    <a:pt x="261257" y="141514"/>
                  </a:cubicBezTo>
                  <a:cubicBezTo>
                    <a:pt x="254956" y="149615"/>
                    <a:pt x="244766" y="154485"/>
                    <a:pt x="239486" y="163286"/>
                  </a:cubicBezTo>
                  <a:cubicBezTo>
                    <a:pt x="233582" y="173125"/>
                    <a:pt x="234965" y="186396"/>
                    <a:pt x="228600" y="195943"/>
                  </a:cubicBezTo>
                  <a:cubicBezTo>
                    <a:pt x="211836" y="221088"/>
                    <a:pt x="187384" y="234306"/>
                    <a:pt x="163286" y="250371"/>
                  </a:cubicBezTo>
                  <a:cubicBezTo>
                    <a:pt x="152750" y="281979"/>
                    <a:pt x="153649" y="288829"/>
                    <a:pt x="130629" y="315686"/>
                  </a:cubicBezTo>
                  <a:cubicBezTo>
                    <a:pt x="117271" y="331271"/>
                    <a:pt x="87086" y="359229"/>
                    <a:pt x="87086" y="359229"/>
                  </a:cubicBezTo>
                  <a:lnTo>
                    <a:pt x="54429" y="457200"/>
                  </a:lnTo>
                  <a:lnTo>
                    <a:pt x="43543" y="489857"/>
                  </a:lnTo>
                  <a:lnTo>
                    <a:pt x="32657" y="522514"/>
                  </a:lnTo>
                  <a:cubicBezTo>
                    <a:pt x="29029" y="551543"/>
                    <a:pt x="27005" y="580817"/>
                    <a:pt x="21772" y="609600"/>
                  </a:cubicBezTo>
                  <a:cubicBezTo>
                    <a:pt x="19719" y="620889"/>
                    <a:pt x="14038" y="631224"/>
                    <a:pt x="10886" y="642257"/>
                  </a:cubicBezTo>
                  <a:cubicBezTo>
                    <a:pt x="6776" y="656642"/>
                    <a:pt x="3629" y="671286"/>
                    <a:pt x="0" y="685800"/>
                  </a:cubicBezTo>
                  <a:cubicBezTo>
                    <a:pt x="3629" y="732971"/>
                    <a:pt x="1608" y="780922"/>
                    <a:pt x="10886" y="827314"/>
                  </a:cubicBezTo>
                  <a:cubicBezTo>
                    <a:pt x="12899" y="837378"/>
                    <a:pt x="26246" y="841072"/>
                    <a:pt x="32657" y="849086"/>
                  </a:cubicBezTo>
                  <a:cubicBezTo>
                    <a:pt x="40830" y="859302"/>
                    <a:pt x="45178" y="872492"/>
                    <a:pt x="54429" y="881743"/>
                  </a:cubicBezTo>
                  <a:cubicBezTo>
                    <a:pt x="63680" y="890994"/>
                    <a:pt x="77153" y="895000"/>
                    <a:pt x="87086" y="903514"/>
                  </a:cubicBezTo>
                  <a:cubicBezTo>
                    <a:pt x="179482" y="982710"/>
                    <a:pt x="88309" y="918843"/>
                    <a:pt x="163286" y="968829"/>
                  </a:cubicBezTo>
                  <a:cubicBezTo>
                    <a:pt x="184479" y="1032406"/>
                    <a:pt x="157590" y="974018"/>
                    <a:pt x="206829" y="1023257"/>
                  </a:cubicBezTo>
                  <a:cubicBezTo>
                    <a:pt x="263410" y="1079838"/>
                    <a:pt x="196507" y="1034594"/>
                    <a:pt x="250372" y="1077686"/>
                  </a:cubicBezTo>
                  <a:cubicBezTo>
                    <a:pt x="260588" y="1085859"/>
                    <a:pt x="272813" y="1091284"/>
                    <a:pt x="283029" y="1099457"/>
                  </a:cubicBezTo>
                  <a:cubicBezTo>
                    <a:pt x="291043" y="1105868"/>
                    <a:pt x="296589" y="1115071"/>
                    <a:pt x="304800" y="1121229"/>
                  </a:cubicBezTo>
                  <a:cubicBezTo>
                    <a:pt x="325733" y="1136929"/>
                    <a:pt x="351613" y="1146268"/>
                    <a:pt x="370115" y="1164771"/>
                  </a:cubicBezTo>
                  <a:cubicBezTo>
                    <a:pt x="377372" y="1172028"/>
                    <a:pt x="383085" y="1181262"/>
                    <a:pt x="391886" y="1186543"/>
                  </a:cubicBezTo>
                  <a:cubicBezTo>
                    <a:pt x="401725" y="1192447"/>
                    <a:pt x="414280" y="1192297"/>
                    <a:pt x="424543" y="1197429"/>
                  </a:cubicBezTo>
                  <a:cubicBezTo>
                    <a:pt x="483990" y="1227152"/>
                    <a:pt x="429666" y="1213670"/>
                    <a:pt x="489857" y="1230086"/>
                  </a:cubicBezTo>
                  <a:cubicBezTo>
                    <a:pt x="518725" y="1237959"/>
                    <a:pt x="576943" y="1251857"/>
                    <a:pt x="576943" y="1251857"/>
                  </a:cubicBezTo>
                  <a:cubicBezTo>
                    <a:pt x="635000" y="1248228"/>
                    <a:pt x="693656" y="1250043"/>
                    <a:pt x="751115" y="1240971"/>
                  </a:cubicBezTo>
                  <a:cubicBezTo>
                    <a:pt x="764038" y="1238931"/>
                    <a:pt x="772070" y="1225051"/>
                    <a:pt x="783772" y="1219200"/>
                  </a:cubicBezTo>
                  <a:cubicBezTo>
                    <a:pt x="794035" y="1214068"/>
                    <a:pt x="805543" y="1211943"/>
                    <a:pt x="816429" y="1208314"/>
                  </a:cubicBezTo>
                  <a:cubicBezTo>
                    <a:pt x="827315" y="1197428"/>
                    <a:pt x="839231" y="1187484"/>
                    <a:pt x="849086" y="1175657"/>
                  </a:cubicBezTo>
                  <a:cubicBezTo>
                    <a:pt x="857461" y="1165606"/>
                    <a:pt x="860641" y="1151173"/>
                    <a:pt x="870857" y="1143000"/>
                  </a:cubicBezTo>
                  <a:cubicBezTo>
                    <a:pt x="879817" y="1135832"/>
                    <a:pt x="892629" y="1135743"/>
                    <a:pt x="903515" y="1132114"/>
                  </a:cubicBezTo>
                  <a:cubicBezTo>
                    <a:pt x="907143" y="1121228"/>
                    <a:pt x="906286" y="1107571"/>
                    <a:pt x="914400" y="1099457"/>
                  </a:cubicBezTo>
                  <a:cubicBezTo>
                    <a:pt x="922514" y="1091343"/>
                    <a:pt x="937218" y="1094475"/>
                    <a:pt x="947057" y="1088571"/>
                  </a:cubicBezTo>
                  <a:cubicBezTo>
                    <a:pt x="955858" y="1083291"/>
                    <a:pt x="961572" y="1074057"/>
                    <a:pt x="968829" y="1066800"/>
                  </a:cubicBezTo>
                  <a:cubicBezTo>
                    <a:pt x="987829" y="1009803"/>
                    <a:pt x="971602" y="1042255"/>
                    <a:pt x="1034143" y="979714"/>
                  </a:cubicBezTo>
                  <a:lnTo>
                    <a:pt x="1055915" y="957943"/>
                  </a:lnTo>
                  <a:lnTo>
                    <a:pt x="1077686" y="936171"/>
                  </a:lnTo>
                  <a:cubicBezTo>
                    <a:pt x="1117387" y="817070"/>
                    <a:pt x="1054070" y="997470"/>
                    <a:pt x="1110343" y="870857"/>
                  </a:cubicBezTo>
                  <a:cubicBezTo>
                    <a:pt x="1130434" y="825652"/>
                    <a:pt x="1133687" y="797683"/>
                    <a:pt x="1143000" y="751114"/>
                  </a:cubicBezTo>
                  <a:cubicBezTo>
                    <a:pt x="1139372" y="674914"/>
                    <a:pt x="1141577" y="598211"/>
                    <a:pt x="1132115" y="522514"/>
                  </a:cubicBezTo>
                  <a:cubicBezTo>
                    <a:pt x="1130492" y="509532"/>
                    <a:pt x="1116194" y="501559"/>
                    <a:pt x="1110343" y="489857"/>
                  </a:cubicBezTo>
                  <a:cubicBezTo>
                    <a:pt x="1105211" y="479594"/>
                    <a:pt x="1102609" y="468233"/>
                    <a:pt x="1099457" y="457200"/>
                  </a:cubicBezTo>
                  <a:cubicBezTo>
                    <a:pt x="1094805" y="440916"/>
                    <a:pt x="1086389" y="398405"/>
                    <a:pt x="1077686" y="381000"/>
                  </a:cubicBezTo>
                  <a:cubicBezTo>
                    <a:pt x="1051047" y="327722"/>
                    <a:pt x="1064519" y="367072"/>
                    <a:pt x="1034143" y="326571"/>
                  </a:cubicBezTo>
                  <a:cubicBezTo>
                    <a:pt x="1018443" y="305638"/>
                    <a:pt x="1005114" y="283028"/>
                    <a:pt x="990600" y="261257"/>
                  </a:cubicBezTo>
                  <a:cubicBezTo>
                    <a:pt x="983343" y="250371"/>
                    <a:pt x="972966" y="241011"/>
                    <a:pt x="968829" y="228600"/>
                  </a:cubicBezTo>
                  <a:cubicBezTo>
                    <a:pt x="965200" y="217714"/>
                    <a:pt x="963847" y="205782"/>
                    <a:pt x="957943" y="195943"/>
                  </a:cubicBezTo>
                  <a:cubicBezTo>
                    <a:pt x="952663" y="187142"/>
                    <a:pt x="943429" y="181428"/>
                    <a:pt x="936172" y="174171"/>
                  </a:cubicBezTo>
                  <a:cubicBezTo>
                    <a:pt x="917172" y="117172"/>
                    <a:pt x="933400" y="149629"/>
                    <a:pt x="870857" y="87086"/>
                  </a:cubicBezTo>
                  <a:cubicBezTo>
                    <a:pt x="850604" y="66833"/>
                    <a:pt x="843898" y="57277"/>
                    <a:pt x="816429" y="43543"/>
                  </a:cubicBezTo>
                  <a:cubicBezTo>
                    <a:pt x="806166" y="38411"/>
                    <a:pt x="794035" y="37789"/>
                    <a:pt x="783772" y="32657"/>
                  </a:cubicBezTo>
                  <a:cubicBezTo>
                    <a:pt x="772070" y="26806"/>
                    <a:pt x="763365" y="15480"/>
                    <a:pt x="751115" y="10886"/>
                  </a:cubicBezTo>
                  <a:cubicBezTo>
                    <a:pt x="733791" y="4389"/>
                    <a:pt x="714829" y="3629"/>
                    <a:pt x="696686" y="0"/>
                  </a:cubicBezTo>
                  <a:cubicBezTo>
                    <a:pt x="584200" y="3629"/>
                    <a:pt x="470759" y="-4186"/>
                    <a:pt x="359229" y="10886"/>
                  </a:cubicBezTo>
                  <a:cubicBezTo>
                    <a:pt x="333299" y="14390"/>
                    <a:pt x="305617" y="31026"/>
                    <a:pt x="293915" y="54429"/>
                  </a:cubicBezTo>
                  <a:lnTo>
                    <a:pt x="315686" y="6531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842951" y="5138057"/>
              <a:ext cx="1221878" cy="1023257"/>
            </a:xfrm>
            <a:custGeom>
              <a:avLst/>
              <a:gdLst>
                <a:gd name="connsiteX0" fmla="*/ 307478 w 1221878"/>
                <a:gd name="connsiteY0" fmla="*/ 0 h 1023257"/>
                <a:gd name="connsiteX1" fmla="*/ 307478 w 1221878"/>
                <a:gd name="connsiteY1" fmla="*/ 0 h 1023257"/>
                <a:gd name="connsiteX2" fmla="*/ 198620 w 1221878"/>
                <a:gd name="connsiteY2" fmla="*/ 174172 h 1023257"/>
                <a:gd name="connsiteX3" fmla="*/ 165963 w 1221878"/>
                <a:gd name="connsiteY3" fmla="*/ 195943 h 1023257"/>
                <a:gd name="connsiteX4" fmla="*/ 144192 w 1221878"/>
                <a:gd name="connsiteY4" fmla="*/ 228600 h 1023257"/>
                <a:gd name="connsiteX5" fmla="*/ 89763 w 1221878"/>
                <a:gd name="connsiteY5" fmla="*/ 283029 h 1023257"/>
                <a:gd name="connsiteX6" fmla="*/ 67992 w 1221878"/>
                <a:gd name="connsiteY6" fmla="*/ 315686 h 1023257"/>
                <a:gd name="connsiteX7" fmla="*/ 46220 w 1221878"/>
                <a:gd name="connsiteY7" fmla="*/ 391886 h 1023257"/>
                <a:gd name="connsiteX8" fmla="*/ 24449 w 1221878"/>
                <a:gd name="connsiteY8" fmla="*/ 424543 h 1023257"/>
                <a:gd name="connsiteX9" fmla="*/ 2678 w 1221878"/>
                <a:gd name="connsiteY9" fmla="*/ 696686 h 1023257"/>
                <a:gd name="connsiteX10" fmla="*/ 35335 w 1221878"/>
                <a:gd name="connsiteY10" fmla="*/ 892629 h 1023257"/>
                <a:gd name="connsiteX11" fmla="*/ 89763 w 1221878"/>
                <a:gd name="connsiteY11" fmla="*/ 968829 h 1023257"/>
                <a:gd name="connsiteX12" fmla="*/ 111535 w 1221878"/>
                <a:gd name="connsiteY12" fmla="*/ 990600 h 1023257"/>
                <a:gd name="connsiteX13" fmla="*/ 176849 w 1221878"/>
                <a:gd name="connsiteY13" fmla="*/ 1012372 h 1023257"/>
                <a:gd name="connsiteX14" fmla="*/ 209506 w 1221878"/>
                <a:gd name="connsiteY14" fmla="*/ 1023257 h 1023257"/>
                <a:gd name="connsiteX15" fmla="*/ 296592 w 1221878"/>
                <a:gd name="connsiteY15" fmla="*/ 1001486 h 1023257"/>
                <a:gd name="connsiteX16" fmla="*/ 329249 w 1221878"/>
                <a:gd name="connsiteY16" fmla="*/ 979714 h 1023257"/>
                <a:gd name="connsiteX17" fmla="*/ 394563 w 1221878"/>
                <a:gd name="connsiteY17" fmla="*/ 957943 h 1023257"/>
                <a:gd name="connsiteX18" fmla="*/ 427220 w 1221878"/>
                <a:gd name="connsiteY18" fmla="*/ 947057 h 1023257"/>
                <a:gd name="connsiteX19" fmla="*/ 525192 w 1221878"/>
                <a:gd name="connsiteY19" fmla="*/ 925286 h 1023257"/>
                <a:gd name="connsiteX20" fmla="*/ 612278 w 1221878"/>
                <a:gd name="connsiteY20" fmla="*/ 903514 h 1023257"/>
                <a:gd name="connsiteX21" fmla="*/ 644935 w 1221878"/>
                <a:gd name="connsiteY21" fmla="*/ 881743 h 1023257"/>
                <a:gd name="connsiteX22" fmla="*/ 688478 w 1221878"/>
                <a:gd name="connsiteY22" fmla="*/ 794657 h 1023257"/>
                <a:gd name="connsiteX23" fmla="*/ 710249 w 1221878"/>
                <a:gd name="connsiteY23" fmla="*/ 718457 h 1023257"/>
                <a:gd name="connsiteX24" fmla="*/ 732020 w 1221878"/>
                <a:gd name="connsiteY24" fmla="*/ 685800 h 1023257"/>
                <a:gd name="connsiteX25" fmla="*/ 742906 w 1221878"/>
                <a:gd name="connsiteY25" fmla="*/ 653143 h 1023257"/>
                <a:gd name="connsiteX26" fmla="*/ 775563 w 1221878"/>
                <a:gd name="connsiteY26" fmla="*/ 642257 h 1023257"/>
                <a:gd name="connsiteX27" fmla="*/ 797335 w 1221878"/>
                <a:gd name="connsiteY27" fmla="*/ 620486 h 1023257"/>
                <a:gd name="connsiteX28" fmla="*/ 829992 w 1221878"/>
                <a:gd name="connsiteY28" fmla="*/ 609600 h 1023257"/>
                <a:gd name="connsiteX29" fmla="*/ 862649 w 1221878"/>
                <a:gd name="connsiteY29" fmla="*/ 587829 h 1023257"/>
                <a:gd name="connsiteX30" fmla="*/ 884420 w 1221878"/>
                <a:gd name="connsiteY30" fmla="*/ 555172 h 1023257"/>
                <a:gd name="connsiteX31" fmla="*/ 906192 w 1221878"/>
                <a:gd name="connsiteY31" fmla="*/ 533400 h 1023257"/>
                <a:gd name="connsiteX32" fmla="*/ 917078 w 1221878"/>
                <a:gd name="connsiteY32" fmla="*/ 500743 h 1023257"/>
                <a:gd name="connsiteX33" fmla="*/ 982392 w 1221878"/>
                <a:gd name="connsiteY33" fmla="*/ 424543 h 1023257"/>
                <a:gd name="connsiteX34" fmla="*/ 1145678 w 1221878"/>
                <a:gd name="connsiteY34" fmla="*/ 402772 h 1023257"/>
                <a:gd name="connsiteX35" fmla="*/ 1210992 w 1221878"/>
                <a:gd name="connsiteY35" fmla="*/ 370114 h 1023257"/>
                <a:gd name="connsiteX36" fmla="*/ 1221878 w 1221878"/>
                <a:gd name="connsiteY36" fmla="*/ 337457 h 1023257"/>
                <a:gd name="connsiteX37" fmla="*/ 1200106 w 1221878"/>
                <a:gd name="connsiteY37" fmla="*/ 250372 h 1023257"/>
                <a:gd name="connsiteX38" fmla="*/ 1145678 w 1221878"/>
                <a:gd name="connsiteY38" fmla="*/ 217714 h 1023257"/>
                <a:gd name="connsiteX39" fmla="*/ 1113020 w 1221878"/>
                <a:gd name="connsiteY39" fmla="*/ 195943 h 1023257"/>
                <a:gd name="connsiteX40" fmla="*/ 1004163 w 1221878"/>
                <a:gd name="connsiteY40" fmla="*/ 163286 h 1023257"/>
                <a:gd name="connsiteX41" fmla="*/ 971506 w 1221878"/>
                <a:gd name="connsiteY41" fmla="*/ 152400 h 1023257"/>
                <a:gd name="connsiteX42" fmla="*/ 862649 w 1221878"/>
                <a:gd name="connsiteY42" fmla="*/ 141514 h 1023257"/>
                <a:gd name="connsiteX43" fmla="*/ 775563 w 1221878"/>
                <a:gd name="connsiteY43" fmla="*/ 130629 h 1023257"/>
                <a:gd name="connsiteX44" fmla="*/ 666706 w 1221878"/>
                <a:gd name="connsiteY44" fmla="*/ 119743 h 1023257"/>
                <a:gd name="connsiteX45" fmla="*/ 557849 w 1221878"/>
                <a:gd name="connsiteY45" fmla="*/ 97972 h 1023257"/>
                <a:gd name="connsiteX46" fmla="*/ 492535 w 1221878"/>
                <a:gd name="connsiteY46" fmla="*/ 76200 h 1023257"/>
                <a:gd name="connsiteX47" fmla="*/ 448992 w 1221878"/>
                <a:gd name="connsiteY47" fmla="*/ 32657 h 1023257"/>
                <a:gd name="connsiteX48" fmla="*/ 307478 w 1221878"/>
                <a:gd name="connsiteY48" fmla="*/ 0 h 102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21878" h="1023257">
                  <a:moveTo>
                    <a:pt x="307478" y="0"/>
                  </a:moveTo>
                  <a:lnTo>
                    <a:pt x="307478" y="0"/>
                  </a:lnTo>
                  <a:cubicBezTo>
                    <a:pt x="291084" y="28689"/>
                    <a:pt x="248470" y="134292"/>
                    <a:pt x="198620" y="174172"/>
                  </a:cubicBezTo>
                  <a:cubicBezTo>
                    <a:pt x="188404" y="182345"/>
                    <a:pt x="176849" y="188686"/>
                    <a:pt x="165963" y="195943"/>
                  </a:cubicBezTo>
                  <a:cubicBezTo>
                    <a:pt x="158706" y="206829"/>
                    <a:pt x="152807" y="218754"/>
                    <a:pt x="144192" y="228600"/>
                  </a:cubicBezTo>
                  <a:cubicBezTo>
                    <a:pt x="127296" y="247910"/>
                    <a:pt x="103995" y="261680"/>
                    <a:pt x="89763" y="283029"/>
                  </a:cubicBezTo>
                  <a:lnTo>
                    <a:pt x="67992" y="315686"/>
                  </a:lnTo>
                  <a:cubicBezTo>
                    <a:pt x="64504" y="329639"/>
                    <a:pt x="54029" y="376268"/>
                    <a:pt x="46220" y="391886"/>
                  </a:cubicBezTo>
                  <a:cubicBezTo>
                    <a:pt x="40369" y="403588"/>
                    <a:pt x="31706" y="413657"/>
                    <a:pt x="24449" y="424543"/>
                  </a:cubicBezTo>
                  <a:cubicBezTo>
                    <a:pt x="2320" y="535188"/>
                    <a:pt x="2678" y="519536"/>
                    <a:pt x="2678" y="696686"/>
                  </a:cubicBezTo>
                  <a:cubicBezTo>
                    <a:pt x="2678" y="855394"/>
                    <a:pt x="-13877" y="818813"/>
                    <a:pt x="35335" y="892629"/>
                  </a:cubicBezTo>
                  <a:cubicBezTo>
                    <a:pt x="52710" y="944758"/>
                    <a:pt x="38107" y="917174"/>
                    <a:pt x="89763" y="968829"/>
                  </a:cubicBezTo>
                  <a:cubicBezTo>
                    <a:pt x="97020" y="976086"/>
                    <a:pt x="101799" y="987354"/>
                    <a:pt x="111535" y="990600"/>
                  </a:cubicBezTo>
                  <a:lnTo>
                    <a:pt x="176849" y="1012372"/>
                  </a:lnTo>
                  <a:lnTo>
                    <a:pt x="209506" y="1023257"/>
                  </a:lnTo>
                  <a:cubicBezTo>
                    <a:pt x="230211" y="1019116"/>
                    <a:pt x="274275" y="1012645"/>
                    <a:pt x="296592" y="1001486"/>
                  </a:cubicBezTo>
                  <a:cubicBezTo>
                    <a:pt x="308294" y="995635"/>
                    <a:pt x="317294" y="985028"/>
                    <a:pt x="329249" y="979714"/>
                  </a:cubicBezTo>
                  <a:cubicBezTo>
                    <a:pt x="350220" y="970393"/>
                    <a:pt x="372792" y="965200"/>
                    <a:pt x="394563" y="957943"/>
                  </a:cubicBezTo>
                  <a:cubicBezTo>
                    <a:pt x="405449" y="954314"/>
                    <a:pt x="415968" y="949307"/>
                    <a:pt x="427220" y="947057"/>
                  </a:cubicBezTo>
                  <a:cubicBezTo>
                    <a:pt x="591284" y="914247"/>
                    <a:pt x="386910" y="956016"/>
                    <a:pt x="525192" y="925286"/>
                  </a:cubicBezTo>
                  <a:cubicBezTo>
                    <a:pt x="547551" y="920317"/>
                    <a:pt x="588935" y="915185"/>
                    <a:pt x="612278" y="903514"/>
                  </a:cubicBezTo>
                  <a:cubicBezTo>
                    <a:pt x="623980" y="897663"/>
                    <a:pt x="634049" y="889000"/>
                    <a:pt x="644935" y="881743"/>
                  </a:cubicBezTo>
                  <a:cubicBezTo>
                    <a:pt x="669952" y="806692"/>
                    <a:pt x="650479" y="832656"/>
                    <a:pt x="688478" y="794657"/>
                  </a:cubicBezTo>
                  <a:cubicBezTo>
                    <a:pt x="691967" y="780700"/>
                    <a:pt x="702439" y="734078"/>
                    <a:pt x="710249" y="718457"/>
                  </a:cubicBezTo>
                  <a:cubicBezTo>
                    <a:pt x="716100" y="706755"/>
                    <a:pt x="726169" y="697502"/>
                    <a:pt x="732020" y="685800"/>
                  </a:cubicBezTo>
                  <a:cubicBezTo>
                    <a:pt x="737152" y="675537"/>
                    <a:pt x="734792" y="661257"/>
                    <a:pt x="742906" y="653143"/>
                  </a:cubicBezTo>
                  <a:cubicBezTo>
                    <a:pt x="751020" y="645029"/>
                    <a:pt x="764677" y="645886"/>
                    <a:pt x="775563" y="642257"/>
                  </a:cubicBezTo>
                  <a:cubicBezTo>
                    <a:pt x="782820" y="635000"/>
                    <a:pt x="788534" y="625766"/>
                    <a:pt x="797335" y="620486"/>
                  </a:cubicBezTo>
                  <a:cubicBezTo>
                    <a:pt x="807174" y="614582"/>
                    <a:pt x="819729" y="614732"/>
                    <a:pt x="829992" y="609600"/>
                  </a:cubicBezTo>
                  <a:cubicBezTo>
                    <a:pt x="841694" y="603749"/>
                    <a:pt x="851763" y="595086"/>
                    <a:pt x="862649" y="587829"/>
                  </a:cubicBezTo>
                  <a:cubicBezTo>
                    <a:pt x="869906" y="576943"/>
                    <a:pt x="876247" y="565388"/>
                    <a:pt x="884420" y="555172"/>
                  </a:cubicBezTo>
                  <a:cubicBezTo>
                    <a:pt x="890831" y="547158"/>
                    <a:pt x="900911" y="542201"/>
                    <a:pt x="906192" y="533400"/>
                  </a:cubicBezTo>
                  <a:cubicBezTo>
                    <a:pt x="912096" y="523561"/>
                    <a:pt x="911946" y="511006"/>
                    <a:pt x="917078" y="500743"/>
                  </a:cubicBezTo>
                  <a:cubicBezTo>
                    <a:pt x="926341" y="482217"/>
                    <a:pt x="967087" y="428369"/>
                    <a:pt x="982392" y="424543"/>
                  </a:cubicBezTo>
                  <a:cubicBezTo>
                    <a:pt x="1064817" y="403936"/>
                    <a:pt x="1011035" y="415011"/>
                    <a:pt x="1145678" y="402772"/>
                  </a:cubicBezTo>
                  <a:cubicBezTo>
                    <a:pt x="1167192" y="395600"/>
                    <a:pt x="1195644" y="389299"/>
                    <a:pt x="1210992" y="370114"/>
                  </a:cubicBezTo>
                  <a:cubicBezTo>
                    <a:pt x="1218160" y="361154"/>
                    <a:pt x="1218249" y="348343"/>
                    <a:pt x="1221878" y="337457"/>
                  </a:cubicBezTo>
                  <a:cubicBezTo>
                    <a:pt x="1219536" y="325749"/>
                    <a:pt x="1210148" y="267109"/>
                    <a:pt x="1200106" y="250372"/>
                  </a:cubicBezTo>
                  <a:cubicBezTo>
                    <a:pt x="1181881" y="219997"/>
                    <a:pt x="1175036" y="232393"/>
                    <a:pt x="1145678" y="217714"/>
                  </a:cubicBezTo>
                  <a:cubicBezTo>
                    <a:pt x="1133976" y="211863"/>
                    <a:pt x="1124976" y="201256"/>
                    <a:pt x="1113020" y="195943"/>
                  </a:cubicBezTo>
                  <a:cubicBezTo>
                    <a:pt x="1066456" y="175248"/>
                    <a:pt x="1048493" y="175952"/>
                    <a:pt x="1004163" y="163286"/>
                  </a:cubicBezTo>
                  <a:cubicBezTo>
                    <a:pt x="993130" y="160134"/>
                    <a:pt x="982847" y="154145"/>
                    <a:pt x="971506" y="152400"/>
                  </a:cubicBezTo>
                  <a:cubicBezTo>
                    <a:pt x="935463" y="146855"/>
                    <a:pt x="898893" y="145541"/>
                    <a:pt x="862649" y="141514"/>
                  </a:cubicBezTo>
                  <a:cubicBezTo>
                    <a:pt x="833573" y="138283"/>
                    <a:pt x="804639" y="133860"/>
                    <a:pt x="775563" y="130629"/>
                  </a:cubicBezTo>
                  <a:cubicBezTo>
                    <a:pt x="739319" y="126602"/>
                    <a:pt x="702891" y="124266"/>
                    <a:pt x="666706" y="119743"/>
                  </a:cubicBezTo>
                  <a:cubicBezTo>
                    <a:pt x="633089" y="115541"/>
                    <a:pt x="591316" y="108012"/>
                    <a:pt x="557849" y="97972"/>
                  </a:cubicBezTo>
                  <a:cubicBezTo>
                    <a:pt x="535868" y="91378"/>
                    <a:pt x="492535" y="76200"/>
                    <a:pt x="492535" y="76200"/>
                  </a:cubicBezTo>
                  <a:cubicBezTo>
                    <a:pt x="478021" y="61686"/>
                    <a:pt x="468465" y="39148"/>
                    <a:pt x="448992" y="32657"/>
                  </a:cubicBezTo>
                  <a:cubicBezTo>
                    <a:pt x="363024" y="4001"/>
                    <a:pt x="331064" y="5443"/>
                    <a:pt x="30747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051394" y="5364417"/>
              <a:ext cx="592162" cy="415061"/>
            </a:xfrm>
            <a:custGeom>
              <a:avLst/>
              <a:gdLst>
                <a:gd name="connsiteX0" fmla="*/ 189391 w 592162"/>
                <a:gd name="connsiteY0" fmla="*/ 1404 h 415061"/>
                <a:gd name="connsiteX1" fmla="*/ 189391 w 592162"/>
                <a:gd name="connsiteY1" fmla="*/ 1404 h 415061"/>
                <a:gd name="connsiteX2" fmla="*/ 69648 w 592162"/>
                <a:gd name="connsiteY2" fmla="*/ 55832 h 415061"/>
                <a:gd name="connsiteX3" fmla="*/ 26105 w 592162"/>
                <a:gd name="connsiteY3" fmla="*/ 99375 h 415061"/>
                <a:gd name="connsiteX4" fmla="*/ 15220 w 592162"/>
                <a:gd name="connsiteY4" fmla="*/ 327975 h 415061"/>
                <a:gd name="connsiteX5" fmla="*/ 47877 w 592162"/>
                <a:gd name="connsiteY5" fmla="*/ 382404 h 415061"/>
                <a:gd name="connsiteX6" fmla="*/ 156734 w 592162"/>
                <a:gd name="connsiteY6" fmla="*/ 415061 h 415061"/>
                <a:gd name="connsiteX7" fmla="*/ 232934 w 592162"/>
                <a:gd name="connsiteY7" fmla="*/ 404175 h 415061"/>
                <a:gd name="connsiteX8" fmla="*/ 265591 w 592162"/>
                <a:gd name="connsiteY8" fmla="*/ 382404 h 415061"/>
                <a:gd name="connsiteX9" fmla="*/ 330905 w 592162"/>
                <a:gd name="connsiteY9" fmla="*/ 360632 h 415061"/>
                <a:gd name="connsiteX10" fmla="*/ 363562 w 592162"/>
                <a:gd name="connsiteY10" fmla="*/ 349747 h 415061"/>
                <a:gd name="connsiteX11" fmla="*/ 396220 w 592162"/>
                <a:gd name="connsiteY11" fmla="*/ 338861 h 415061"/>
                <a:gd name="connsiteX12" fmla="*/ 505077 w 592162"/>
                <a:gd name="connsiteY12" fmla="*/ 306204 h 415061"/>
                <a:gd name="connsiteX13" fmla="*/ 537734 w 592162"/>
                <a:gd name="connsiteY13" fmla="*/ 295318 h 415061"/>
                <a:gd name="connsiteX14" fmla="*/ 559505 w 592162"/>
                <a:gd name="connsiteY14" fmla="*/ 262661 h 415061"/>
                <a:gd name="connsiteX15" fmla="*/ 570391 w 592162"/>
                <a:gd name="connsiteY15" fmla="*/ 230004 h 415061"/>
                <a:gd name="connsiteX16" fmla="*/ 592162 w 592162"/>
                <a:gd name="connsiteY16" fmla="*/ 208232 h 415061"/>
                <a:gd name="connsiteX17" fmla="*/ 581277 w 592162"/>
                <a:gd name="connsiteY17" fmla="*/ 88489 h 415061"/>
                <a:gd name="connsiteX18" fmla="*/ 537734 w 592162"/>
                <a:gd name="connsiteY18" fmla="*/ 34061 h 415061"/>
                <a:gd name="connsiteX19" fmla="*/ 515962 w 592162"/>
                <a:gd name="connsiteY19" fmla="*/ 12289 h 415061"/>
                <a:gd name="connsiteX20" fmla="*/ 472420 w 592162"/>
                <a:gd name="connsiteY20" fmla="*/ 1404 h 415061"/>
                <a:gd name="connsiteX21" fmla="*/ 189391 w 592162"/>
                <a:gd name="connsiteY21" fmla="*/ 1404 h 41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2162" h="415061">
                  <a:moveTo>
                    <a:pt x="189391" y="1404"/>
                  </a:moveTo>
                  <a:lnTo>
                    <a:pt x="189391" y="1404"/>
                  </a:lnTo>
                  <a:cubicBezTo>
                    <a:pt x="144779" y="18133"/>
                    <a:pt x="105008" y="25524"/>
                    <a:pt x="69648" y="55832"/>
                  </a:cubicBezTo>
                  <a:cubicBezTo>
                    <a:pt x="54063" y="69190"/>
                    <a:pt x="26105" y="99375"/>
                    <a:pt x="26105" y="99375"/>
                  </a:cubicBezTo>
                  <a:cubicBezTo>
                    <a:pt x="-10305" y="208607"/>
                    <a:pt x="-3398" y="160408"/>
                    <a:pt x="15220" y="327975"/>
                  </a:cubicBezTo>
                  <a:cubicBezTo>
                    <a:pt x="17840" y="351558"/>
                    <a:pt x="28287" y="369344"/>
                    <a:pt x="47877" y="382404"/>
                  </a:cubicBezTo>
                  <a:cubicBezTo>
                    <a:pt x="90065" y="410529"/>
                    <a:pt x="104107" y="406290"/>
                    <a:pt x="156734" y="415061"/>
                  </a:cubicBezTo>
                  <a:cubicBezTo>
                    <a:pt x="182134" y="411432"/>
                    <a:pt x="208358" y="411548"/>
                    <a:pt x="232934" y="404175"/>
                  </a:cubicBezTo>
                  <a:cubicBezTo>
                    <a:pt x="245465" y="400416"/>
                    <a:pt x="253636" y="387717"/>
                    <a:pt x="265591" y="382404"/>
                  </a:cubicBezTo>
                  <a:cubicBezTo>
                    <a:pt x="286562" y="373083"/>
                    <a:pt x="309134" y="367889"/>
                    <a:pt x="330905" y="360632"/>
                  </a:cubicBezTo>
                  <a:lnTo>
                    <a:pt x="363562" y="349747"/>
                  </a:lnTo>
                  <a:cubicBezTo>
                    <a:pt x="374448" y="346118"/>
                    <a:pt x="385088" y="341644"/>
                    <a:pt x="396220" y="338861"/>
                  </a:cubicBezTo>
                  <a:cubicBezTo>
                    <a:pt x="462022" y="322410"/>
                    <a:pt x="425575" y="332704"/>
                    <a:pt x="505077" y="306204"/>
                  </a:cubicBezTo>
                  <a:lnTo>
                    <a:pt x="537734" y="295318"/>
                  </a:lnTo>
                  <a:cubicBezTo>
                    <a:pt x="544991" y="284432"/>
                    <a:pt x="553654" y="274363"/>
                    <a:pt x="559505" y="262661"/>
                  </a:cubicBezTo>
                  <a:cubicBezTo>
                    <a:pt x="564637" y="252398"/>
                    <a:pt x="564487" y="239843"/>
                    <a:pt x="570391" y="230004"/>
                  </a:cubicBezTo>
                  <a:cubicBezTo>
                    <a:pt x="575671" y="221203"/>
                    <a:pt x="584905" y="215489"/>
                    <a:pt x="592162" y="208232"/>
                  </a:cubicBezTo>
                  <a:cubicBezTo>
                    <a:pt x="588534" y="168318"/>
                    <a:pt x="586945" y="128165"/>
                    <a:pt x="581277" y="88489"/>
                  </a:cubicBezTo>
                  <a:cubicBezTo>
                    <a:pt x="575150" y="45602"/>
                    <a:pt x="569795" y="59709"/>
                    <a:pt x="537734" y="34061"/>
                  </a:cubicBezTo>
                  <a:cubicBezTo>
                    <a:pt x="529720" y="27650"/>
                    <a:pt x="525142" y="16879"/>
                    <a:pt x="515962" y="12289"/>
                  </a:cubicBezTo>
                  <a:cubicBezTo>
                    <a:pt x="502581" y="5598"/>
                    <a:pt x="487373" y="1886"/>
                    <a:pt x="472420" y="1404"/>
                  </a:cubicBezTo>
                  <a:cubicBezTo>
                    <a:pt x="374499" y="-1755"/>
                    <a:pt x="236562" y="1404"/>
                    <a:pt x="189391" y="140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817451" y="5727788"/>
              <a:ext cx="316953" cy="537361"/>
            </a:xfrm>
            <a:custGeom>
              <a:avLst/>
              <a:gdLst>
                <a:gd name="connsiteX0" fmla="*/ 35285 w 329199"/>
                <a:gd name="connsiteY0" fmla="*/ 163286 h 537361"/>
                <a:gd name="connsiteX1" fmla="*/ 35285 w 329199"/>
                <a:gd name="connsiteY1" fmla="*/ 163286 h 537361"/>
                <a:gd name="connsiteX2" fmla="*/ 24399 w 329199"/>
                <a:gd name="connsiteY2" fmla="*/ 533400 h 537361"/>
                <a:gd name="connsiteX3" fmla="*/ 57057 w 329199"/>
                <a:gd name="connsiteY3" fmla="*/ 522515 h 537361"/>
                <a:gd name="connsiteX4" fmla="*/ 111485 w 329199"/>
                <a:gd name="connsiteY4" fmla="*/ 489858 h 537361"/>
                <a:gd name="connsiteX5" fmla="*/ 133257 w 329199"/>
                <a:gd name="connsiteY5" fmla="*/ 468086 h 537361"/>
                <a:gd name="connsiteX6" fmla="*/ 155028 w 329199"/>
                <a:gd name="connsiteY6" fmla="*/ 435429 h 537361"/>
                <a:gd name="connsiteX7" fmla="*/ 187685 w 329199"/>
                <a:gd name="connsiteY7" fmla="*/ 413658 h 537361"/>
                <a:gd name="connsiteX8" fmla="*/ 220342 w 329199"/>
                <a:gd name="connsiteY8" fmla="*/ 315686 h 537361"/>
                <a:gd name="connsiteX9" fmla="*/ 231228 w 329199"/>
                <a:gd name="connsiteY9" fmla="*/ 283029 h 537361"/>
                <a:gd name="connsiteX10" fmla="*/ 263885 w 329199"/>
                <a:gd name="connsiteY10" fmla="*/ 163286 h 537361"/>
                <a:gd name="connsiteX11" fmla="*/ 274771 w 329199"/>
                <a:gd name="connsiteY11" fmla="*/ 130629 h 537361"/>
                <a:gd name="connsiteX12" fmla="*/ 285657 w 329199"/>
                <a:gd name="connsiteY12" fmla="*/ 97972 h 537361"/>
                <a:gd name="connsiteX13" fmla="*/ 329199 w 329199"/>
                <a:gd name="connsiteY13" fmla="*/ 43543 h 537361"/>
                <a:gd name="connsiteX14" fmla="*/ 307428 w 329199"/>
                <a:gd name="connsiteY14" fmla="*/ 10886 h 537361"/>
                <a:gd name="connsiteX15" fmla="*/ 122371 w 329199"/>
                <a:gd name="connsiteY15" fmla="*/ 10886 h 537361"/>
                <a:gd name="connsiteX16" fmla="*/ 46171 w 329199"/>
                <a:gd name="connsiteY16" fmla="*/ 65315 h 537361"/>
                <a:gd name="connsiteX17" fmla="*/ 24399 w 329199"/>
                <a:gd name="connsiteY17" fmla="*/ 87086 h 537361"/>
                <a:gd name="connsiteX18" fmla="*/ 2628 w 329199"/>
                <a:gd name="connsiteY18" fmla="*/ 108858 h 537361"/>
                <a:gd name="connsiteX19" fmla="*/ 35285 w 329199"/>
                <a:gd name="connsiteY19" fmla="*/ 163286 h 53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199" h="537361">
                  <a:moveTo>
                    <a:pt x="35285" y="163286"/>
                  </a:moveTo>
                  <a:lnTo>
                    <a:pt x="35285" y="163286"/>
                  </a:lnTo>
                  <a:cubicBezTo>
                    <a:pt x="31656" y="286657"/>
                    <a:pt x="16932" y="410201"/>
                    <a:pt x="24399" y="533400"/>
                  </a:cubicBezTo>
                  <a:cubicBezTo>
                    <a:pt x="25093" y="544854"/>
                    <a:pt x="47217" y="528419"/>
                    <a:pt x="57057" y="522515"/>
                  </a:cubicBezTo>
                  <a:cubicBezTo>
                    <a:pt x="131772" y="477687"/>
                    <a:pt x="18970" y="520694"/>
                    <a:pt x="111485" y="489858"/>
                  </a:cubicBezTo>
                  <a:cubicBezTo>
                    <a:pt x="118742" y="482601"/>
                    <a:pt x="126846" y="476100"/>
                    <a:pt x="133257" y="468086"/>
                  </a:cubicBezTo>
                  <a:cubicBezTo>
                    <a:pt x="141430" y="457870"/>
                    <a:pt x="145777" y="444680"/>
                    <a:pt x="155028" y="435429"/>
                  </a:cubicBezTo>
                  <a:cubicBezTo>
                    <a:pt x="164279" y="426178"/>
                    <a:pt x="176799" y="420915"/>
                    <a:pt x="187685" y="413658"/>
                  </a:cubicBezTo>
                  <a:cubicBezTo>
                    <a:pt x="225564" y="356839"/>
                    <a:pt x="200787" y="403684"/>
                    <a:pt x="220342" y="315686"/>
                  </a:cubicBezTo>
                  <a:cubicBezTo>
                    <a:pt x="222831" y="304485"/>
                    <a:pt x="228445" y="294161"/>
                    <a:pt x="231228" y="283029"/>
                  </a:cubicBezTo>
                  <a:cubicBezTo>
                    <a:pt x="262002" y="159936"/>
                    <a:pt x="217178" y="303407"/>
                    <a:pt x="263885" y="163286"/>
                  </a:cubicBezTo>
                  <a:lnTo>
                    <a:pt x="274771" y="130629"/>
                  </a:lnTo>
                  <a:cubicBezTo>
                    <a:pt x="278400" y="119743"/>
                    <a:pt x="279292" y="107519"/>
                    <a:pt x="285657" y="97972"/>
                  </a:cubicBezTo>
                  <a:cubicBezTo>
                    <a:pt x="313121" y="56775"/>
                    <a:pt x="298177" y="74566"/>
                    <a:pt x="329199" y="43543"/>
                  </a:cubicBezTo>
                  <a:cubicBezTo>
                    <a:pt x="321942" y="32657"/>
                    <a:pt x="319130" y="16737"/>
                    <a:pt x="307428" y="10886"/>
                  </a:cubicBezTo>
                  <a:cubicBezTo>
                    <a:pt x="261725" y="-11966"/>
                    <a:pt x="156698" y="7765"/>
                    <a:pt x="122371" y="10886"/>
                  </a:cubicBezTo>
                  <a:cubicBezTo>
                    <a:pt x="70240" y="28263"/>
                    <a:pt x="97829" y="13658"/>
                    <a:pt x="46171" y="65315"/>
                  </a:cubicBezTo>
                  <a:lnTo>
                    <a:pt x="24399" y="87086"/>
                  </a:lnTo>
                  <a:lnTo>
                    <a:pt x="2628" y="108858"/>
                  </a:lnTo>
                  <a:cubicBezTo>
                    <a:pt x="-10553" y="148400"/>
                    <a:pt x="29842" y="154215"/>
                    <a:pt x="35285" y="1632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105006" y="5452019"/>
              <a:ext cx="334342" cy="370178"/>
            </a:xfrm>
            <a:custGeom>
              <a:avLst/>
              <a:gdLst>
                <a:gd name="connsiteX0" fmla="*/ 51313 w 334342"/>
                <a:gd name="connsiteY0" fmla="*/ 54447 h 370178"/>
                <a:gd name="connsiteX1" fmla="*/ 51313 w 334342"/>
                <a:gd name="connsiteY1" fmla="*/ 54447 h 370178"/>
                <a:gd name="connsiteX2" fmla="*/ 94856 w 334342"/>
                <a:gd name="connsiteY2" fmla="*/ 359247 h 370178"/>
                <a:gd name="connsiteX3" fmla="*/ 127513 w 334342"/>
                <a:gd name="connsiteY3" fmla="*/ 348361 h 370178"/>
                <a:gd name="connsiteX4" fmla="*/ 181942 w 334342"/>
                <a:gd name="connsiteY4" fmla="*/ 293933 h 370178"/>
                <a:gd name="connsiteX5" fmla="*/ 203713 w 334342"/>
                <a:gd name="connsiteY5" fmla="*/ 272161 h 370178"/>
                <a:gd name="connsiteX6" fmla="*/ 236371 w 334342"/>
                <a:gd name="connsiteY6" fmla="*/ 261276 h 370178"/>
                <a:gd name="connsiteX7" fmla="*/ 290799 w 334342"/>
                <a:gd name="connsiteY7" fmla="*/ 217733 h 370178"/>
                <a:gd name="connsiteX8" fmla="*/ 334342 w 334342"/>
                <a:gd name="connsiteY8" fmla="*/ 163304 h 370178"/>
                <a:gd name="connsiteX9" fmla="*/ 301685 w 334342"/>
                <a:gd name="connsiteY9" fmla="*/ 65333 h 370178"/>
                <a:gd name="connsiteX10" fmla="*/ 279913 w 334342"/>
                <a:gd name="connsiteY10" fmla="*/ 43561 h 370178"/>
                <a:gd name="connsiteX11" fmla="*/ 247256 w 334342"/>
                <a:gd name="connsiteY11" fmla="*/ 32676 h 370178"/>
                <a:gd name="connsiteX12" fmla="*/ 225485 w 334342"/>
                <a:gd name="connsiteY12" fmla="*/ 10904 h 370178"/>
                <a:gd name="connsiteX13" fmla="*/ 127513 w 334342"/>
                <a:gd name="connsiteY13" fmla="*/ 10904 h 370178"/>
                <a:gd name="connsiteX14" fmla="*/ 51313 w 334342"/>
                <a:gd name="connsiteY14" fmla="*/ 54447 h 3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342" h="370178">
                  <a:moveTo>
                    <a:pt x="51313" y="54447"/>
                  </a:moveTo>
                  <a:lnTo>
                    <a:pt x="51313" y="54447"/>
                  </a:lnTo>
                  <a:cubicBezTo>
                    <a:pt x="31173" y="346488"/>
                    <a:pt x="-75160" y="397030"/>
                    <a:pt x="94856" y="359247"/>
                  </a:cubicBezTo>
                  <a:cubicBezTo>
                    <a:pt x="106057" y="356758"/>
                    <a:pt x="116627" y="351990"/>
                    <a:pt x="127513" y="348361"/>
                  </a:cubicBezTo>
                  <a:lnTo>
                    <a:pt x="181942" y="293933"/>
                  </a:lnTo>
                  <a:cubicBezTo>
                    <a:pt x="189199" y="286676"/>
                    <a:pt x="193976" y="275406"/>
                    <a:pt x="203713" y="272161"/>
                  </a:cubicBezTo>
                  <a:lnTo>
                    <a:pt x="236371" y="261276"/>
                  </a:lnTo>
                  <a:cubicBezTo>
                    <a:pt x="288934" y="208711"/>
                    <a:pt x="222144" y="272657"/>
                    <a:pt x="290799" y="217733"/>
                  </a:cubicBezTo>
                  <a:cubicBezTo>
                    <a:pt x="312958" y="200006"/>
                    <a:pt x="318176" y="187553"/>
                    <a:pt x="334342" y="163304"/>
                  </a:cubicBezTo>
                  <a:cubicBezTo>
                    <a:pt x="324326" y="103208"/>
                    <a:pt x="333909" y="105613"/>
                    <a:pt x="301685" y="65333"/>
                  </a:cubicBezTo>
                  <a:cubicBezTo>
                    <a:pt x="295274" y="57319"/>
                    <a:pt x="288714" y="48841"/>
                    <a:pt x="279913" y="43561"/>
                  </a:cubicBezTo>
                  <a:cubicBezTo>
                    <a:pt x="270074" y="37658"/>
                    <a:pt x="258142" y="36304"/>
                    <a:pt x="247256" y="32676"/>
                  </a:cubicBezTo>
                  <a:cubicBezTo>
                    <a:pt x="239999" y="25419"/>
                    <a:pt x="234665" y="15494"/>
                    <a:pt x="225485" y="10904"/>
                  </a:cubicBezTo>
                  <a:cubicBezTo>
                    <a:pt x="188217" y="-7730"/>
                    <a:pt x="166654" y="1119"/>
                    <a:pt x="127513" y="10904"/>
                  </a:cubicBezTo>
                  <a:cubicBezTo>
                    <a:pt x="94158" y="19243"/>
                    <a:pt x="64013" y="47190"/>
                    <a:pt x="51313" y="5444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39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i) </a:t>
                </a:r>
                <a:r>
                  <a:rPr lang="en-US" dirty="0" smtClean="0"/>
                  <a:t>Number of edges is small, in expectation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ii) </a:t>
                </a:r>
                <a:r>
                  <a:rPr lang="en-US" dirty="0" smtClean="0"/>
                  <a:t>Each cut approximately preserved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 </a:t>
                </a:r>
                <a:r>
                  <a:rPr lang="en-US" dirty="0" smtClean="0"/>
                  <a:t>Expected # edges is: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Fact: </a:t>
                </a:r>
                <a:r>
                  <a:rPr lang="en-US" dirty="0" smtClean="0"/>
                  <a:t>strong connectivity &lt;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=&gt; #edges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ount edges by repeatedly cutting cuts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Take all edges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-strong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, for max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for them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Contract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to a node, and repeat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Total sum: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Hence: expected #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6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ii) </a:t>
            </a:r>
            <a:r>
              <a:rPr lang="en-US" dirty="0" smtClean="0"/>
              <a:t>Cut values are approximated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Iteratively apply the “uniform sampling” argument</a:t>
                </a:r>
              </a:p>
              <a:p>
                <a:r>
                  <a:rPr lang="en-US" dirty="0" smtClean="0"/>
                  <a:t>Partition edges by approx. strong-connectivity: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edges with strong-conn 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Sampling: as if </a:t>
                </a:r>
              </a:p>
              <a:p>
                <a:pPr lvl="1"/>
                <a:r>
                  <a:rPr lang="en-US" dirty="0" smtClean="0"/>
                  <a:t>first sample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keeping rest intact (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 sample =1)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hen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183173" y="4386940"/>
            <a:ext cx="3934827" cy="2155372"/>
            <a:chOff x="4183173" y="4386940"/>
            <a:chExt cx="3934827" cy="2155372"/>
          </a:xfrm>
        </p:grpSpPr>
        <p:sp>
          <p:nvSpPr>
            <p:cNvPr id="23" name="Freeform 22"/>
            <p:cNvSpPr/>
            <p:nvPr/>
          </p:nvSpPr>
          <p:spPr>
            <a:xfrm>
              <a:off x="4183173" y="4386940"/>
              <a:ext cx="3934827" cy="2155372"/>
            </a:xfrm>
            <a:custGeom>
              <a:avLst/>
              <a:gdLst>
                <a:gd name="connsiteX0" fmla="*/ 544285 w 3320173"/>
                <a:gd name="connsiteY0" fmla="*/ 185058 h 2155372"/>
                <a:gd name="connsiteX1" fmla="*/ 544285 w 3320173"/>
                <a:gd name="connsiteY1" fmla="*/ 185058 h 2155372"/>
                <a:gd name="connsiteX2" fmla="*/ 489857 w 3320173"/>
                <a:gd name="connsiteY2" fmla="*/ 293915 h 2155372"/>
                <a:gd name="connsiteX3" fmla="*/ 457200 w 3320173"/>
                <a:gd name="connsiteY3" fmla="*/ 315686 h 2155372"/>
                <a:gd name="connsiteX4" fmla="*/ 413657 w 3320173"/>
                <a:gd name="connsiteY4" fmla="*/ 370115 h 2155372"/>
                <a:gd name="connsiteX5" fmla="*/ 359228 w 3320173"/>
                <a:gd name="connsiteY5" fmla="*/ 413658 h 2155372"/>
                <a:gd name="connsiteX6" fmla="*/ 337457 w 3320173"/>
                <a:gd name="connsiteY6" fmla="*/ 446315 h 2155372"/>
                <a:gd name="connsiteX7" fmla="*/ 326571 w 3320173"/>
                <a:gd name="connsiteY7" fmla="*/ 478972 h 2155372"/>
                <a:gd name="connsiteX8" fmla="*/ 293914 w 3320173"/>
                <a:gd name="connsiteY8" fmla="*/ 500743 h 2155372"/>
                <a:gd name="connsiteX9" fmla="*/ 272142 w 3320173"/>
                <a:gd name="connsiteY9" fmla="*/ 522515 h 2155372"/>
                <a:gd name="connsiteX10" fmla="*/ 195942 w 3320173"/>
                <a:gd name="connsiteY10" fmla="*/ 609600 h 2155372"/>
                <a:gd name="connsiteX11" fmla="*/ 97971 w 3320173"/>
                <a:gd name="connsiteY11" fmla="*/ 674915 h 2155372"/>
                <a:gd name="connsiteX12" fmla="*/ 65314 w 3320173"/>
                <a:gd name="connsiteY12" fmla="*/ 696686 h 2155372"/>
                <a:gd name="connsiteX13" fmla="*/ 21771 w 3320173"/>
                <a:gd name="connsiteY13" fmla="*/ 751115 h 2155372"/>
                <a:gd name="connsiteX14" fmla="*/ 0 w 3320173"/>
                <a:gd name="connsiteY14" fmla="*/ 827315 h 2155372"/>
                <a:gd name="connsiteX15" fmla="*/ 10885 w 3320173"/>
                <a:gd name="connsiteY15" fmla="*/ 1240972 h 2155372"/>
                <a:gd name="connsiteX16" fmla="*/ 21771 w 3320173"/>
                <a:gd name="connsiteY16" fmla="*/ 1273629 h 2155372"/>
                <a:gd name="connsiteX17" fmla="*/ 32657 w 3320173"/>
                <a:gd name="connsiteY17" fmla="*/ 1338943 h 2155372"/>
                <a:gd name="connsiteX18" fmla="*/ 43542 w 3320173"/>
                <a:gd name="connsiteY18" fmla="*/ 1371600 h 2155372"/>
                <a:gd name="connsiteX19" fmla="*/ 76200 w 3320173"/>
                <a:gd name="connsiteY19" fmla="*/ 1491343 h 2155372"/>
                <a:gd name="connsiteX20" fmla="*/ 87085 w 3320173"/>
                <a:gd name="connsiteY20" fmla="*/ 1524000 h 2155372"/>
                <a:gd name="connsiteX21" fmla="*/ 108857 w 3320173"/>
                <a:gd name="connsiteY21" fmla="*/ 1567543 h 2155372"/>
                <a:gd name="connsiteX22" fmla="*/ 119742 w 3320173"/>
                <a:gd name="connsiteY22" fmla="*/ 1600200 h 2155372"/>
                <a:gd name="connsiteX23" fmla="*/ 141514 w 3320173"/>
                <a:gd name="connsiteY23" fmla="*/ 1632858 h 2155372"/>
                <a:gd name="connsiteX24" fmla="*/ 174171 w 3320173"/>
                <a:gd name="connsiteY24" fmla="*/ 1698172 h 2155372"/>
                <a:gd name="connsiteX25" fmla="*/ 206828 w 3320173"/>
                <a:gd name="connsiteY25" fmla="*/ 1719943 h 2155372"/>
                <a:gd name="connsiteX26" fmla="*/ 261257 w 3320173"/>
                <a:gd name="connsiteY26" fmla="*/ 1774372 h 2155372"/>
                <a:gd name="connsiteX27" fmla="*/ 293914 w 3320173"/>
                <a:gd name="connsiteY27" fmla="*/ 1796143 h 2155372"/>
                <a:gd name="connsiteX28" fmla="*/ 337457 w 3320173"/>
                <a:gd name="connsiteY28" fmla="*/ 1850572 h 2155372"/>
                <a:gd name="connsiteX29" fmla="*/ 370114 w 3320173"/>
                <a:gd name="connsiteY29" fmla="*/ 1872343 h 2155372"/>
                <a:gd name="connsiteX30" fmla="*/ 413657 w 3320173"/>
                <a:gd name="connsiteY30" fmla="*/ 1915886 h 2155372"/>
                <a:gd name="connsiteX31" fmla="*/ 435428 w 3320173"/>
                <a:gd name="connsiteY31" fmla="*/ 1937658 h 2155372"/>
                <a:gd name="connsiteX32" fmla="*/ 468085 w 3320173"/>
                <a:gd name="connsiteY32" fmla="*/ 1948543 h 2155372"/>
                <a:gd name="connsiteX33" fmla="*/ 533400 w 3320173"/>
                <a:gd name="connsiteY33" fmla="*/ 2002972 h 2155372"/>
                <a:gd name="connsiteX34" fmla="*/ 566057 w 3320173"/>
                <a:gd name="connsiteY34" fmla="*/ 2013858 h 2155372"/>
                <a:gd name="connsiteX35" fmla="*/ 609600 w 3320173"/>
                <a:gd name="connsiteY35" fmla="*/ 2035629 h 2155372"/>
                <a:gd name="connsiteX36" fmla="*/ 685800 w 3320173"/>
                <a:gd name="connsiteY36" fmla="*/ 2068286 h 2155372"/>
                <a:gd name="connsiteX37" fmla="*/ 718457 w 3320173"/>
                <a:gd name="connsiteY37" fmla="*/ 2090058 h 2155372"/>
                <a:gd name="connsiteX38" fmla="*/ 762000 w 3320173"/>
                <a:gd name="connsiteY38" fmla="*/ 2100943 h 2155372"/>
                <a:gd name="connsiteX39" fmla="*/ 794657 w 3320173"/>
                <a:gd name="connsiteY39" fmla="*/ 2111829 h 2155372"/>
                <a:gd name="connsiteX40" fmla="*/ 859971 w 3320173"/>
                <a:gd name="connsiteY40" fmla="*/ 2122715 h 2155372"/>
                <a:gd name="connsiteX41" fmla="*/ 892628 w 3320173"/>
                <a:gd name="connsiteY41" fmla="*/ 2133600 h 2155372"/>
                <a:gd name="connsiteX42" fmla="*/ 1077685 w 3320173"/>
                <a:gd name="connsiteY42" fmla="*/ 2155372 h 2155372"/>
                <a:gd name="connsiteX43" fmla="*/ 1251857 w 3320173"/>
                <a:gd name="connsiteY43" fmla="*/ 2144486 h 2155372"/>
                <a:gd name="connsiteX44" fmla="*/ 1360714 w 3320173"/>
                <a:gd name="connsiteY44" fmla="*/ 2100943 h 2155372"/>
                <a:gd name="connsiteX45" fmla="*/ 1404257 w 3320173"/>
                <a:gd name="connsiteY45" fmla="*/ 2090058 h 2155372"/>
                <a:gd name="connsiteX46" fmla="*/ 1436914 w 3320173"/>
                <a:gd name="connsiteY46" fmla="*/ 2079172 h 2155372"/>
                <a:gd name="connsiteX47" fmla="*/ 1741714 w 3320173"/>
                <a:gd name="connsiteY47" fmla="*/ 2090058 h 2155372"/>
                <a:gd name="connsiteX48" fmla="*/ 1817914 w 3320173"/>
                <a:gd name="connsiteY48" fmla="*/ 2100943 h 2155372"/>
                <a:gd name="connsiteX49" fmla="*/ 2002971 w 3320173"/>
                <a:gd name="connsiteY49" fmla="*/ 2122715 h 2155372"/>
                <a:gd name="connsiteX50" fmla="*/ 2231571 w 3320173"/>
                <a:gd name="connsiteY50" fmla="*/ 2111829 h 2155372"/>
                <a:gd name="connsiteX51" fmla="*/ 2373085 w 3320173"/>
                <a:gd name="connsiteY51" fmla="*/ 2090058 h 2155372"/>
                <a:gd name="connsiteX52" fmla="*/ 2460171 w 3320173"/>
                <a:gd name="connsiteY52" fmla="*/ 2046515 h 2155372"/>
                <a:gd name="connsiteX53" fmla="*/ 2547257 w 3320173"/>
                <a:gd name="connsiteY53" fmla="*/ 2013858 h 2155372"/>
                <a:gd name="connsiteX54" fmla="*/ 2612571 w 3320173"/>
                <a:gd name="connsiteY54" fmla="*/ 1970315 h 2155372"/>
                <a:gd name="connsiteX55" fmla="*/ 2656114 w 3320173"/>
                <a:gd name="connsiteY55" fmla="*/ 1948543 h 2155372"/>
                <a:gd name="connsiteX56" fmla="*/ 2688771 w 3320173"/>
                <a:gd name="connsiteY56" fmla="*/ 1926772 h 2155372"/>
                <a:gd name="connsiteX57" fmla="*/ 2721428 w 3320173"/>
                <a:gd name="connsiteY57" fmla="*/ 1915886 h 2155372"/>
                <a:gd name="connsiteX58" fmla="*/ 2786742 w 3320173"/>
                <a:gd name="connsiteY58" fmla="*/ 1872343 h 2155372"/>
                <a:gd name="connsiteX59" fmla="*/ 2873828 w 3320173"/>
                <a:gd name="connsiteY59" fmla="*/ 1817915 h 2155372"/>
                <a:gd name="connsiteX60" fmla="*/ 2917371 w 3320173"/>
                <a:gd name="connsiteY60" fmla="*/ 1785258 h 2155372"/>
                <a:gd name="connsiteX61" fmla="*/ 2971800 w 3320173"/>
                <a:gd name="connsiteY61" fmla="*/ 1719943 h 2155372"/>
                <a:gd name="connsiteX62" fmla="*/ 3069771 w 3320173"/>
                <a:gd name="connsiteY62" fmla="*/ 1589315 h 2155372"/>
                <a:gd name="connsiteX63" fmla="*/ 3113314 w 3320173"/>
                <a:gd name="connsiteY63" fmla="*/ 1556658 h 2155372"/>
                <a:gd name="connsiteX64" fmla="*/ 3156857 w 3320173"/>
                <a:gd name="connsiteY64" fmla="*/ 1502229 h 2155372"/>
                <a:gd name="connsiteX65" fmla="*/ 3189514 w 3320173"/>
                <a:gd name="connsiteY65" fmla="*/ 1447800 h 2155372"/>
                <a:gd name="connsiteX66" fmla="*/ 3200400 w 3320173"/>
                <a:gd name="connsiteY66" fmla="*/ 1415143 h 2155372"/>
                <a:gd name="connsiteX67" fmla="*/ 3222171 w 3320173"/>
                <a:gd name="connsiteY67" fmla="*/ 1382486 h 2155372"/>
                <a:gd name="connsiteX68" fmla="*/ 3233057 w 3320173"/>
                <a:gd name="connsiteY68" fmla="*/ 1349829 h 2155372"/>
                <a:gd name="connsiteX69" fmla="*/ 3265714 w 3320173"/>
                <a:gd name="connsiteY69" fmla="*/ 1295400 h 2155372"/>
                <a:gd name="connsiteX70" fmla="*/ 3298371 w 3320173"/>
                <a:gd name="connsiteY70" fmla="*/ 1230086 h 2155372"/>
                <a:gd name="connsiteX71" fmla="*/ 3320142 w 3320173"/>
                <a:gd name="connsiteY71" fmla="*/ 1121229 h 2155372"/>
                <a:gd name="connsiteX72" fmla="*/ 3298371 w 3320173"/>
                <a:gd name="connsiteY72" fmla="*/ 881743 h 2155372"/>
                <a:gd name="connsiteX73" fmla="*/ 3276600 w 3320173"/>
                <a:gd name="connsiteY73" fmla="*/ 827315 h 2155372"/>
                <a:gd name="connsiteX74" fmla="*/ 3254828 w 3320173"/>
                <a:gd name="connsiteY74" fmla="*/ 762000 h 2155372"/>
                <a:gd name="connsiteX75" fmla="*/ 3222171 w 3320173"/>
                <a:gd name="connsiteY75" fmla="*/ 664029 h 2155372"/>
                <a:gd name="connsiteX76" fmla="*/ 3178628 w 3320173"/>
                <a:gd name="connsiteY76" fmla="*/ 609600 h 2155372"/>
                <a:gd name="connsiteX77" fmla="*/ 3167742 w 3320173"/>
                <a:gd name="connsiteY77" fmla="*/ 576943 h 2155372"/>
                <a:gd name="connsiteX78" fmla="*/ 3145971 w 3320173"/>
                <a:gd name="connsiteY78" fmla="*/ 544286 h 2155372"/>
                <a:gd name="connsiteX79" fmla="*/ 3004457 w 3320173"/>
                <a:gd name="connsiteY79" fmla="*/ 391886 h 2155372"/>
                <a:gd name="connsiteX80" fmla="*/ 2960914 w 3320173"/>
                <a:gd name="connsiteY80" fmla="*/ 348343 h 2155372"/>
                <a:gd name="connsiteX81" fmla="*/ 2797628 w 3320173"/>
                <a:gd name="connsiteY81" fmla="*/ 239486 h 2155372"/>
                <a:gd name="connsiteX82" fmla="*/ 2754085 w 3320173"/>
                <a:gd name="connsiteY82" fmla="*/ 217715 h 2155372"/>
                <a:gd name="connsiteX83" fmla="*/ 2677885 w 3320173"/>
                <a:gd name="connsiteY83" fmla="*/ 195943 h 2155372"/>
                <a:gd name="connsiteX84" fmla="*/ 2645228 w 3320173"/>
                <a:gd name="connsiteY84" fmla="*/ 185058 h 2155372"/>
                <a:gd name="connsiteX85" fmla="*/ 2590800 w 3320173"/>
                <a:gd name="connsiteY85" fmla="*/ 152400 h 2155372"/>
                <a:gd name="connsiteX86" fmla="*/ 2438400 w 3320173"/>
                <a:gd name="connsiteY86" fmla="*/ 97972 h 2155372"/>
                <a:gd name="connsiteX87" fmla="*/ 2373085 w 3320173"/>
                <a:gd name="connsiteY87" fmla="*/ 87086 h 2155372"/>
                <a:gd name="connsiteX88" fmla="*/ 2318657 w 3320173"/>
                <a:gd name="connsiteY88" fmla="*/ 76200 h 2155372"/>
                <a:gd name="connsiteX89" fmla="*/ 2155371 w 3320173"/>
                <a:gd name="connsiteY89" fmla="*/ 32658 h 2155372"/>
                <a:gd name="connsiteX90" fmla="*/ 2111828 w 3320173"/>
                <a:gd name="connsiteY90" fmla="*/ 21772 h 2155372"/>
                <a:gd name="connsiteX91" fmla="*/ 2013857 w 3320173"/>
                <a:gd name="connsiteY91" fmla="*/ 0 h 2155372"/>
                <a:gd name="connsiteX92" fmla="*/ 1763485 w 3320173"/>
                <a:gd name="connsiteY92" fmla="*/ 10886 h 2155372"/>
                <a:gd name="connsiteX93" fmla="*/ 1719942 w 3320173"/>
                <a:gd name="connsiteY93" fmla="*/ 21772 h 2155372"/>
                <a:gd name="connsiteX94" fmla="*/ 1621971 w 3320173"/>
                <a:gd name="connsiteY94" fmla="*/ 32658 h 2155372"/>
                <a:gd name="connsiteX95" fmla="*/ 1545771 w 3320173"/>
                <a:gd name="connsiteY95" fmla="*/ 43543 h 2155372"/>
                <a:gd name="connsiteX96" fmla="*/ 1066800 w 3320173"/>
                <a:gd name="connsiteY96" fmla="*/ 65315 h 2155372"/>
                <a:gd name="connsiteX97" fmla="*/ 1012371 w 3320173"/>
                <a:gd name="connsiteY97" fmla="*/ 76200 h 2155372"/>
                <a:gd name="connsiteX98" fmla="*/ 936171 w 3320173"/>
                <a:gd name="connsiteY98" fmla="*/ 97972 h 2155372"/>
                <a:gd name="connsiteX99" fmla="*/ 827314 w 3320173"/>
                <a:gd name="connsiteY99" fmla="*/ 130629 h 2155372"/>
                <a:gd name="connsiteX100" fmla="*/ 762000 w 3320173"/>
                <a:gd name="connsiteY100" fmla="*/ 152400 h 2155372"/>
                <a:gd name="connsiteX101" fmla="*/ 729342 w 3320173"/>
                <a:gd name="connsiteY101" fmla="*/ 163286 h 2155372"/>
                <a:gd name="connsiteX102" fmla="*/ 707571 w 3320173"/>
                <a:gd name="connsiteY102" fmla="*/ 185058 h 2155372"/>
                <a:gd name="connsiteX103" fmla="*/ 642257 w 3320173"/>
                <a:gd name="connsiteY103" fmla="*/ 206829 h 2155372"/>
                <a:gd name="connsiteX104" fmla="*/ 609600 w 3320173"/>
                <a:gd name="connsiteY104" fmla="*/ 217715 h 2155372"/>
                <a:gd name="connsiteX105" fmla="*/ 544285 w 3320173"/>
                <a:gd name="connsiteY105" fmla="*/ 185058 h 21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20173" h="2155372">
                  <a:moveTo>
                    <a:pt x="544285" y="185058"/>
                  </a:moveTo>
                  <a:lnTo>
                    <a:pt x="544285" y="185058"/>
                  </a:lnTo>
                  <a:cubicBezTo>
                    <a:pt x="526142" y="221344"/>
                    <a:pt x="512360" y="260160"/>
                    <a:pt x="489857" y="293915"/>
                  </a:cubicBezTo>
                  <a:cubicBezTo>
                    <a:pt x="482600" y="304801"/>
                    <a:pt x="467416" y="307513"/>
                    <a:pt x="457200" y="315686"/>
                  </a:cubicBezTo>
                  <a:cubicBezTo>
                    <a:pt x="403335" y="358778"/>
                    <a:pt x="470238" y="313534"/>
                    <a:pt x="413657" y="370115"/>
                  </a:cubicBezTo>
                  <a:cubicBezTo>
                    <a:pt x="357076" y="426696"/>
                    <a:pt x="402320" y="359793"/>
                    <a:pt x="359228" y="413658"/>
                  </a:cubicBezTo>
                  <a:cubicBezTo>
                    <a:pt x="351055" y="423874"/>
                    <a:pt x="343308" y="434613"/>
                    <a:pt x="337457" y="446315"/>
                  </a:cubicBezTo>
                  <a:cubicBezTo>
                    <a:pt x="332325" y="456578"/>
                    <a:pt x="333739" y="470012"/>
                    <a:pt x="326571" y="478972"/>
                  </a:cubicBezTo>
                  <a:cubicBezTo>
                    <a:pt x="318398" y="489188"/>
                    <a:pt x="304130" y="492570"/>
                    <a:pt x="293914" y="500743"/>
                  </a:cubicBezTo>
                  <a:cubicBezTo>
                    <a:pt x="285900" y="507154"/>
                    <a:pt x="278553" y="514501"/>
                    <a:pt x="272142" y="522515"/>
                  </a:cubicBezTo>
                  <a:cubicBezTo>
                    <a:pt x="239261" y="563617"/>
                    <a:pt x="253499" y="571228"/>
                    <a:pt x="195942" y="609600"/>
                  </a:cubicBezTo>
                  <a:lnTo>
                    <a:pt x="97971" y="674915"/>
                  </a:lnTo>
                  <a:cubicBezTo>
                    <a:pt x="87085" y="682172"/>
                    <a:pt x="74565" y="687435"/>
                    <a:pt x="65314" y="696686"/>
                  </a:cubicBezTo>
                  <a:cubicBezTo>
                    <a:pt x="45063" y="716937"/>
                    <a:pt x="35504" y="723650"/>
                    <a:pt x="21771" y="751115"/>
                  </a:cubicBezTo>
                  <a:cubicBezTo>
                    <a:pt x="13961" y="766736"/>
                    <a:pt x="3489" y="813358"/>
                    <a:pt x="0" y="827315"/>
                  </a:cubicBezTo>
                  <a:cubicBezTo>
                    <a:pt x="3628" y="965201"/>
                    <a:pt x="4165" y="1103202"/>
                    <a:pt x="10885" y="1240972"/>
                  </a:cubicBezTo>
                  <a:cubicBezTo>
                    <a:pt x="11444" y="1252433"/>
                    <a:pt x="19282" y="1262428"/>
                    <a:pt x="21771" y="1273629"/>
                  </a:cubicBezTo>
                  <a:cubicBezTo>
                    <a:pt x="26559" y="1295175"/>
                    <a:pt x="27869" y="1317397"/>
                    <a:pt x="32657" y="1338943"/>
                  </a:cubicBezTo>
                  <a:cubicBezTo>
                    <a:pt x="35146" y="1350144"/>
                    <a:pt x="40759" y="1360468"/>
                    <a:pt x="43542" y="1371600"/>
                  </a:cubicBezTo>
                  <a:cubicBezTo>
                    <a:pt x="74313" y="1494688"/>
                    <a:pt x="29495" y="1351228"/>
                    <a:pt x="76200" y="1491343"/>
                  </a:cubicBezTo>
                  <a:cubicBezTo>
                    <a:pt x="79829" y="1502229"/>
                    <a:pt x="81953" y="1513737"/>
                    <a:pt x="87085" y="1524000"/>
                  </a:cubicBezTo>
                  <a:cubicBezTo>
                    <a:pt x="94342" y="1538514"/>
                    <a:pt x="102465" y="1552627"/>
                    <a:pt x="108857" y="1567543"/>
                  </a:cubicBezTo>
                  <a:cubicBezTo>
                    <a:pt x="113377" y="1578090"/>
                    <a:pt x="114611" y="1589937"/>
                    <a:pt x="119742" y="1600200"/>
                  </a:cubicBezTo>
                  <a:cubicBezTo>
                    <a:pt x="125593" y="1611902"/>
                    <a:pt x="135663" y="1621156"/>
                    <a:pt x="141514" y="1632858"/>
                  </a:cubicBezTo>
                  <a:cubicBezTo>
                    <a:pt x="159221" y="1668271"/>
                    <a:pt x="142976" y="1666977"/>
                    <a:pt x="174171" y="1698172"/>
                  </a:cubicBezTo>
                  <a:cubicBezTo>
                    <a:pt x="183422" y="1707423"/>
                    <a:pt x="196982" y="1711328"/>
                    <a:pt x="206828" y="1719943"/>
                  </a:cubicBezTo>
                  <a:cubicBezTo>
                    <a:pt x="226138" y="1736839"/>
                    <a:pt x="239908" y="1760140"/>
                    <a:pt x="261257" y="1774372"/>
                  </a:cubicBezTo>
                  <a:cubicBezTo>
                    <a:pt x="272143" y="1781629"/>
                    <a:pt x="283698" y="1787970"/>
                    <a:pt x="293914" y="1796143"/>
                  </a:cubicBezTo>
                  <a:cubicBezTo>
                    <a:pt x="347772" y="1839230"/>
                    <a:pt x="280881" y="1793997"/>
                    <a:pt x="337457" y="1850572"/>
                  </a:cubicBezTo>
                  <a:cubicBezTo>
                    <a:pt x="346708" y="1859823"/>
                    <a:pt x="360181" y="1863829"/>
                    <a:pt x="370114" y="1872343"/>
                  </a:cubicBezTo>
                  <a:cubicBezTo>
                    <a:pt x="385699" y="1885701"/>
                    <a:pt x="399143" y="1901372"/>
                    <a:pt x="413657" y="1915886"/>
                  </a:cubicBezTo>
                  <a:cubicBezTo>
                    <a:pt x="420914" y="1923143"/>
                    <a:pt x="425691" y="1934413"/>
                    <a:pt x="435428" y="1937658"/>
                  </a:cubicBezTo>
                  <a:lnTo>
                    <a:pt x="468085" y="1948543"/>
                  </a:lnTo>
                  <a:cubicBezTo>
                    <a:pt x="492161" y="1972619"/>
                    <a:pt x="503088" y="1987816"/>
                    <a:pt x="533400" y="2002972"/>
                  </a:cubicBezTo>
                  <a:cubicBezTo>
                    <a:pt x="543663" y="2008104"/>
                    <a:pt x="555510" y="2009338"/>
                    <a:pt x="566057" y="2013858"/>
                  </a:cubicBezTo>
                  <a:cubicBezTo>
                    <a:pt x="580972" y="2020250"/>
                    <a:pt x="595511" y="2027578"/>
                    <a:pt x="609600" y="2035629"/>
                  </a:cubicBezTo>
                  <a:cubicBezTo>
                    <a:pt x="668071" y="2069040"/>
                    <a:pt x="614281" y="2050406"/>
                    <a:pt x="685800" y="2068286"/>
                  </a:cubicBezTo>
                  <a:cubicBezTo>
                    <a:pt x="696686" y="2075543"/>
                    <a:pt x="706432" y="2084904"/>
                    <a:pt x="718457" y="2090058"/>
                  </a:cubicBezTo>
                  <a:cubicBezTo>
                    <a:pt x="732208" y="2095951"/>
                    <a:pt x="747615" y="2096833"/>
                    <a:pt x="762000" y="2100943"/>
                  </a:cubicBezTo>
                  <a:cubicBezTo>
                    <a:pt x="773033" y="2104095"/>
                    <a:pt x="783456" y="2109340"/>
                    <a:pt x="794657" y="2111829"/>
                  </a:cubicBezTo>
                  <a:cubicBezTo>
                    <a:pt x="816203" y="2116617"/>
                    <a:pt x="838425" y="2117927"/>
                    <a:pt x="859971" y="2122715"/>
                  </a:cubicBezTo>
                  <a:cubicBezTo>
                    <a:pt x="871172" y="2125204"/>
                    <a:pt x="881427" y="2131111"/>
                    <a:pt x="892628" y="2133600"/>
                  </a:cubicBezTo>
                  <a:cubicBezTo>
                    <a:pt x="953122" y="2147043"/>
                    <a:pt x="1016501" y="2149810"/>
                    <a:pt x="1077685" y="2155372"/>
                  </a:cubicBezTo>
                  <a:cubicBezTo>
                    <a:pt x="1135742" y="2151743"/>
                    <a:pt x="1194220" y="2152346"/>
                    <a:pt x="1251857" y="2144486"/>
                  </a:cubicBezTo>
                  <a:cubicBezTo>
                    <a:pt x="1313416" y="2136092"/>
                    <a:pt x="1310186" y="2119891"/>
                    <a:pt x="1360714" y="2100943"/>
                  </a:cubicBezTo>
                  <a:cubicBezTo>
                    <a:pt x="1374722" y="2095690"/>
                    <a:pt x="1389872" y="2094168"/>
                    <a:pt x="1404257" y="2090058"/>
                  </a:cubicBezTo>
                  <a:cubicBezTo>
                    <a:pt x="1415290" y="2086906"/>
                    <a:pt x="1426028" y="2082801"/>
                    <a:pt x="1436914" y="2079172"/>
                  </a:cubicBezTo>
                  <a:cubicBezTo>
                    <a:pt x="1538514" y="2082801"/>
                    <a:pt x="1640215" y="2084258"/>
                    <a:pt x="1741714" y="2090058"/>
                  </a:cubicBezTo>
                  <a:cubicBezTo>
                    <a:pt x="1767330" y="2091522"/>
                    <a:pt x="1792432" y="2097945"/>
                    <a:pt x="1817914" y="2100943"/>
                  </a:cubicBezTo>
                  <a:cubicBezTo>
                    <a:pt x="2046324" y="2127814"/>
                    <a:pt x="1824517" y="2097221"/>
                    <a:pt x="2002971" y="2122715"/>
                  </a:cubicBezTo>
                  <a:cubicBezTo>
                    <a:pt x="2079171" y="2119086"/>
                    <a:pt x="2155479" y="2117264"/>
                    <a:pt x="2231571" y="2111829"/>
                  </a:cubicBezTo>
                  <a:cubicBezTo>
                    <a:pt x="2256072" y="2110079"/>
                    <a:pt x="2345731" y="2094617"/>
                    <a:pt x="2373085" y="2090058"/>
                  </a:cubicBezTo>
                  <a:cubicBezTo>
                    <a:pt x="2413087" y="2063389"/>
                    <a:pt x="2406907" y="2064269"/>
                    <a:pt x="2460171" y="2046515"/>
                  </a:cubicBezTo>
                  <a:cubicBezTo>
                    <a:pt x="2518299" y="2027139"/>
                    <a:pt x="2491588" y="2047259"/>
                    <a:pt x="2547257" y="2013858"/>
                  </a:cubicBezTo>
                  <a:cubicBezTo>
                    <a:pt x="2569694" y="2000396"/>
                    <a:pt x="2589168" y="1982017"/>
                    <a:pt x="2612571" y="1970315"/>
                  </a:cubicBezTo>
                  <a:cubicBezTo>
                    <a:pt x="2627085" y="1963058"/>
                    <a:pt x="2642025" y="1956594"/>
                    <a:pt x="2656114" y="1948543"/>
                  </a:cubicBezTo>
                  <a:cubicBezTo>
                    <a:pt x="2667473" y="1942052"/>
                    <a:pt x="2677069" y="1932623"/>
                    <a:pt x="2688771" y="1926772"/>
                  </a:cubicBezTo>
                  <a:cubicBezTo>
                    <a:pt x="2699034" y="1921640"/>
                    <a:pt x="2711397" y="1921459"/>
                    <a:pt x="2721428" y="1915886"/>
                  </a:cubicBezTo>
                  <a:cubicBezTo>
                    <a:pt x="2744301" y="1903179"/>
                    <a:pt x="2764305" y="1885805"/>
                    <a:pt x="2786742" y="1872343"/>
                  </a:cubicBezTo>
                  <a:cubicBezTo>
                    <a:pt x="2818519" y="1853277"/>
                    <a:pt x="2844510" y="1838856"/>
                    <a:pt x="2873828" y="1817915"/>
                  </a:cubicBezTo>
                  <a:cubicBezTo>
                    <a:pt x="2888592" y="1807370"/>
                    <a:pt x="2902857" y="1796144"/>
                    <a:pt x="2917371" y="1785258"/>
                  </a:cubicBezTo>
                  <a:cubicBezTo>
                    <a:pt x="2983290" y="1686374"/>
                    <a:pt x="2887990" y="1824705"/>
                    <a:pt x="2971800" y="1719943"/>
                  </a:cubicBezTo>
                  <a:cubicBezTo>
                    <a:pt x="2995805" y="1689936"/>
                    <a:pt x="3039425" y="1619660"/>
                    <a:pt x="3069771" y="1589315"/>
                  </a:cubicBezTo>
                  <a:cubicBezTo>
                    <a:pt x="3082600" y="1576486"/>
                    <a:pt x="3099376" y="1568273"/>
                    <a:pt x="3113314" y="1556658"/>
                  </a:cubicBezTo>
                  <a:cubicBezTo>
                    <a:pt x="3136578" y="1537271"/>
                    <a:pt x="3139281" y="1528592"/>
                    <a:pt x="3156857" y="1502229"/>
                  </a:cubicBezTo>
                  <a:cubicBezTo>
                    <a:pt x="3187690" y="1409725"/>
                    <a:pt x="3144689" y="1522508"/>
                    <a:pt x="3189514" y="1447800"/>
                  </a:cubicBezTo>
                  <a:cubicBezTo>
                    <a:pt x="3195418" y="1437961"/>
                    <a:pt x="3195268" y="1425406"/>
                    <a:pt x="3200400" y="1415143"/>
                  </a:cubicBezTo>
                  <a:cubicBezTo>
                    <a:pt x="3206251" y="1403441"/>
                    <a:pt x="3216320" y="1394188"/>
                    <a:pt x="3222171" y="1382486"/>
                  </a:cubicBezTo>
                  <a:cubicBezTo>
                    <a:pt x="3227303" y="1372223"/>
                    <a:pt x="3227925" y="1360092"/>
                    <a:pt x="3233057" y="1349829"/>
                  </a:cubicBezTo>
                  <a:cubicBezTo>
                    <a:pt x="3242519" y="1330905"/>
                    <a:pt x="3256252" y="1314324"/>
                    <a:pt x="3265714" y="1295400"/>
                  </a:cubicBezTo>
                  <a:cubicBezTo>
                    <a:pt x="3310782" y="1205263"/>
                    <a:pt x="3235979" y="1323676"/>
                    <a:pt x="3298371" y="1230086"/>
                  </a:cubicBezTo>
                  <a:cubicBezTo>
                    <a:pt x="3304999" y="1203573"/>
                    <a:pt x="3320976" y="1144587"/>
                    <a:pt x="3320142" y="1121229"/>
                  </a:cubicBezTo>
                  <a:cubicBezTo>
                    <a:pt x="3317281" y="1041122"/>
                    <a:pt x="3310118" y="961035"/>
                    <a:pt x="3298371" y="881743"/>
                  </a:cubicBezTo>
                  <a:cubicBezTo>
                    <a:pt x="3295507" y="862414"/>
                    <a:pt x="3283278" y="845679"/>
                    <a:pt x="3276600" y="827315"/>
                  </a:cubicBezTo>
                  <a:cubicBezTo>
                    <a:pt x="3268757" y="805747"/>
                    <a:pt x="3261423" y="783981"/>
                    <a:pt x="3254828" y="762000"/>
                  </a:cubicBezTo>
                  <a:cubicBezTo>
                    <a:pt x="3243415" y="723959"/>
                    <a:pt x="3243996" y="700404"/>
                    <a:pt x="3222171" y="664029"/>
                  </a:cubicBezTo>
                  <a:cubicBezTo>
                    <a:pt x="3210217" y="644106"/>
                    <a:pt x="3193142" y="627743"/>
                    <a:pt x="3178628" y="609600"/>
                  </a:cubicBezTo>
                  <a:cubicBezTo>
                    <a:pt x="3174999" y="598714"/>
                    <a:pt x="3172874" y="587206"/>
                    <a:pt x="3167742" y="576943"/>
                  </a:cubicBezTo>
                  <a:cubicBezTo>
                    <a:pt x="3161891" y="565241"/>
                    <a:pt x="3153821" y="554752"/>
                    <a:pt x="3145971" y="544286"/>
                  </a:cubicBezTo>
                  <a:cubicBezTo>
                    <a:pt x="3091679" y="471897"/>
                    <a:pt x="3082873" y="470303"/>
                    <a:pt x="3004457" y="391886"/>
                  </a:cubicBezTo>
                  <a:cubicBezTo>
                    <a:pt x="2989943" y="377372"/>
                    <a:pt x="2977335" y="360659"/>
                    <a:pt x="2960914" y="348343"/>
                  </a:cubicBezTo>
                  <a:cubicBezTo>
                    <a:pt x="2867392" y="278202"/>
                    <a:pt x="2891653" y="290772"/>
                    <a:pt x="2797628" y="239486"/>
                  </a:cubicBezTo>
                  <a:cubicBezTo>
                    <a:pt x="2783382" y="231715"/>
                    <a:pt x="2769335" y="223261"/>
                    <a:pt x="2754085" y="217715"/>
                  </a:cubicBezTo>
                  <a:cubicBezTo>
                    <a:pt x="2729259" y="208687"/>
                    <a:pt x="2703187" y="203534"/>
                    <a:pt x="2677885" y="195943"/>
                  </a:cubicBezTo>
                  <a:cubicBezTo>
                    <a:pt x="2666894" y="192646"/>
                    <a:pt x="2655491" y="190190"/>
                    <a:pt x="2645228" y="185058"/>
                  </a:cubicBezTo>
                  <a:cubicBezTo>
                    <a:pt x="2626304" y="175596"/>
                    <a:pt x="2610011" y="161267"/>
                    <a:pt x="2590800" y="152400"/>
                  </a:cubicBezTo>
                  <a:cubicBezTo>
                    <a:pt x="2577054" y="146055"/>
                    <a:pt x="2462932" y="104105"/>
                    <a:pt x="2438400" y="97972"/>
                  </a:cubicBezTo>
                  <a:cubicBezTo>
                    <a:pt x="2416987" y="92619"/>
                    <a:pt x="2394801" y="91034"/>
                    <a:pt x="2373085" y="87086"/>
                  </a:cubicBezTo>
                  <a:cubicBezTo>
                    <a:pt x="2354881" y="83776"/>
                    <a:pt x="2336800" y="79829"/>
                    <a:pt x="2318657" y="76200"/>
                  </a:cubicBezTo>
                  <a:cubicBezTo>
                    <a:pt x="2235538" y="34641"/>
                    <a:pt x="2299306" y="61445"/>
                    <a:pt x="2155371" y="32658"/>
                  </a:cubicBezTo>
                  <a:cubicBezTo>
                    <a:pt x="2140700" y="29724"/>
                    <a:pt x="2126433" y="25018"/>
                    <a:pt x="2111828" y="21772"/>
                  </a:cubicBezTo>
                  <a:cubicBezTo>
                    <a:pt x="1987450" y="-5868"/>
                    <a:pt x="2120050" y="26549"/>
                    <a:pt x="2013857" y="0"/>
                  </a:cubicBezTo>
                  <a:cubicBezTo>
                    <a:pt x="1930400" y="3629"/>
                    <a:pt x="1846793" y="4715"/>
                    <a:pt x="1763485" y="10886"/>
                  </a:cubicBezTo>
                  <a:cubicBezTo>
                    <a:pt x="1748565" y="11991"/>
                    <a:pt x="1734729" y="19497"/>
                    <a:pt x="1719942" y="21772"/>
                  </a:cubicBezTo>
                  <a:cubicBezTo>
                    <a:pt x="1687466" y="26768"/>
                    <a:pt x="1654575" y="28583"/>
                    <a:pt x="1621971" y="32658"/>
                  </a:cubicBezTo>
                  <a:cubicBezTo>
                    <a:pt x="1596511" y="35840"/>
                    <a:pt x="1571359" y="41648"/>
                    <a:pt x="1545771" y="43543"/>
                  </a:cubicBezTo>
                  <a:cubicBezTo>
                    <a:pt x="1467394" y="49349"/>
                    <a:pt x="1129092" y="62719"/>
                    <a:pt x="1066800" y="65315"/>
                  </a:cubicBezTo>
                  <a:cubicBezTo>
                    <a:pt x="1048657" y="68943"/>
                    <a:pt x="1030433" y="72186"/>
                    <a:pt x="1012371" y="76200"/>
                  </a:cubicBezTo>
                  <a:cubicBezTo>
                    <a:pt x="935814" y="93212"/>
                    <a:pt x="999804" y="79791"/>
                    <a:pt x="936171" y="97972"/>
                  </a:cubicBezTo>
                  <a:cubicBezTo>
                    <a:pt x="821005" y="130878"/>
                    <a:pt x="982535" y="78889"/>
                    <a:pt x="827314" y="130629"/>
                  </a:cubicBezTo>
                  <a:lnTo>
                    <a:pt x="762000" y="152400"/>
                  </a:lnTo>
                  <a:lnTo>
                    <a:pt x="729342" y="163286"/>
                  </a:lnTo>
                  <a:cubicBezTo>
                    <a:pt x="722085" y="170543"/>
                    <a:pt x="716751" y="180468"/>
                    <a:pt x="707571" y="185058"/>
                  </a:cubicBezTo>
                  <a:cubicBezTo>
                    <a:pt x="687045" y="195321"/>
                    <a:pt x="664028" y="199572"/>
                    <a:pt x="642257" y="206829"/>
                  </a:cubicBezTo>
                  <a:cubicBezTo>
                    <a:pt x="631371" y="210458"/>
                    <a:pt x="621075" y="217715"/>
                    <a:pt x="609600" y="217715"/>
                  </a:cubicBezTo>
                  <a:lnTo>
                    <a:pt x="544285" y="185058"/>
                  </a:lnTo>
                  <a:close/>
                </a:path>
              </a:pathLst>
            </a:custGeom>
            <a:pattFill prst="lgCheck">
              <a:fgClr>
                <a:schemeClr val="accent5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72827" y="4746452"/>
              <a:ext cx="1950264" cy="1492168"/>
            </a:xfrm>
            <a:custGeom>
              <a:avLst/>
              <a:gdLst>
                <a:gd name="connsiteX0" fmla="*/ 414331 w 1547378"/>
                <a:gd name="connsiteY0" fmla="*/ 10885 h 1589314"/>
                <a:gd name="connsiteX1" fmla="*/ 414331 w 1547378"/>
                <a:gd name="connsiteY1" fmla="*/ 10885 h 1589314"/>
                <a:gd name="connsiteX2" fmla="*/ 674 w 1547378"/>
                <a:gd name="connsiteY2" fmla="*/ 1164771 h 1589314"/>
                <a:gd name="connsiteX3" fmla="*/ 65988 w 1547378"/>
                <a:gd name="connsiteY3" fmla="*/ 1208314 h 1589314"/>
                <a:gd name="connsiteX4" fmla="*/ 87760 w 1547378"/>
                <a:gd name="connsiteY4" fmla="*/ 1230085 h 1589314"/>
                <a:gd name="connsiteX5" fmla="*/ 131302 w 1547378"/>
                <a:gd name="connsiteY5" fmla="*/ 1295400 h 1589314"/>
                <a:gd name="connsiteX6" fmla="*/ 153074 w 1547378"/>
                <a:gd name="connsiteY6" fmla="*/ 1328057 h 1589314"/>
                <a:gd name="connsiteX7" fmla="*/ 196617 w 1547378"/>
                <a:gd name="connsiteY7" fmla="*/ 1360714 h 1589314"/>
                <a:gd name="connsiteX8" fmla="*/ 272817 w 1547378"/>
                <a:gd name="connsiteY8" fmla="*/ 1447800 h 1589314"/>
                <a:gd name="connsiteX9" fmla="*/ 305474 w 1547378"/>
                <a:gd name="connsiteY9" fmla="*/ 1480457 h 1589314"/>
                <a:gd name="connsiteX10" fmla="*/ 338131 w 1547378"/>
                <a:gd name="connsiteY10" fmla="*/ 1491343 h 1589314"/>
                <a:gd name="connsiteX11" fmla="*/ 370788 w 1547378"/>
                <a:gd name="connsiteY11" fmla="*/ 1513114 h 1589314"/>
                <a:gd name="connsiteX12" fmla="*/ 436102 w 1547378"/>
                <a:gd name="connsiteY12" fmla="*/ 1534885 h 1589314"/>
                <a:gd name="connsiteX13" fmla="*/ 468760 w 1547378"/>
                <a:gd name="connsiteY13" fmla="*/ 1556657 h 1589314"/>
                <a:gd name="connsiteX14" fmla="*/ 523188 w 1547378"/>
                <a:gd name="connsiteY14" fmla="*/ 1567543 h 1589314"/>
                <a:gd name="connsiteX15" fmla="*/ 555845 w 1547378"/>
                <a:gd name="connsiteY15" fmla="*/ 1578428 h 1589314"/>
                <a:gd name="connsiteX16" fmla="*/ 697360 w 1547378"/>
                <a:gd name="connsiteY16" fmla="*/ 1589314 h 1589314"/>
                <a:gd name="connsiteX17" fmla="*/ 958617 w 1547378"/>
                <a:gd name="connsiteY17" fmla="*/ 1578428 h 1589314"/>
                <a:gd name="connsiteX18" fmla="*/ 1056588 w 1547378"/>
                <a:gd name="connsiteY18" fmla="*/ 1556657 h 1589314"/>
                <a:gd name="connsiteX19" fmla="*/ 1198102 w 1547378"/>
                <a:gd name="connsiteY19" fmla="*/ 1534885 h 1589314"/>
                <a:gd name="connsiteX20" fmla="*/ 1263417 w 1547378"/>
                <a:gd name="connsiteY20" fmla="*/ 1502228 h 1589314"/>
                <a:gd name="connsiteX21" fmla="*/ 1285188 w 1547378"/>
                <a:gd name="connsiteY21" fmla="*/ 1469571 h 1589314"/>
                <a:gd name="connsiteX22" fmla="*/ 1306960 w 1547378"/>
                <a:gd name="connsiteY22" fmla="*/ 1447800 h 1589314"/>
                <a:gd name="connsiteX23" fmla="*/ 1339617 w 1547378"/>
                <a:gd name="connsiteY23" fmla="*/ 1393371 h 1589314"/>
                <a:gd name="connsiteX24" fmla="*/ 1372274 w 1547378"/>
                <a:gd name="connsiteY24" fmla="*/ 1338943 h 1589314"/>
                <a:gd name="connsiteX25" fmla="*/ 1404931 w 1547378"/>
                <a:gd name="connsiteY25" fmla="*/ 1262743 h 1589314"/>
                <a:gd name="connsiteX26" fmla="*/ 1426702 w 1547378"/>
                <a:gd name="connsiteY26" fmla="*/ 1230085 h 1589314"/>
                <a:gd name="connsiteX27" fmla="*/ 1459360 w 1547378"/>
                <a:gd name="connsiteY27" fmla="*/ 1099457 h 1589314"/>
                <a:gd name="connsiteX28" fmla="*/ 1470245 w 1547378"/>
                <a:gd name="connsiteY28" fmla="*/ 1055914 h 1589314"/>
                <a:gd name="connsiteX29" fmla="*/ 1481131 w 1547378"/>
                <a:gd name="connsiteY29" fmla="*/ 936171 h 1589314"/>
                <a:gd name="connsiteX30" fmla="*/ 1513788 w 1547378"/>
                <a:gd name="connsiteY30" fmla="*/ 816428 h 1589314"/>
                <a:gd name="connsiteX31" fmla="*/ 1535560 w 1547378"/>
                <a:gd name="connsiteY31" fmla="*/ 740228 h 1589314"/>
                <a:gd name="connsiteX32" fmla="*/ 1524674 w 1547378"/>
                <a:gd name="connsiteY32" fmla="*/ 500743 h 1589314"/>
                <a:gd name="connsiteX33" fmla="*/ 1513788 w 1547378"/>
                <a:gd name="connsiteY33" fmla="*/ 468085 h 1589314"/>
                <a:gd name="connsiteX34" fmla="*/ 1470245 w 1547378"/>
                <a:gd name="connsiteY34" fmla="*/ 435428 h 1589314"/>
                <a:gd name="connsiteX35" fmla="*/ 1415817 w 1547378"/>
                <a:gd name="connsiteY35" fmla="*/ 381000 h 1589314"/>
                <a:gd name="connsiteX36" fmla="*/ 1328731 w 1547378"/>
                <a:gd name="connsiteY36" fmla="*/ 304800 h 1589314"/>
                <a:gd name="connsiteX37" fmla="*/ 1274302 w 1547378"/>
                <a:gd name="connsiteY37" fmla="*/ 250371 h 1589314"/>
                <a:gd name="connsiteX38" fmla="*/ 1208988 w 1547378"/>
                <a:gd name="connsiteY38" fmla="*/ 195943 h 1589314"/>
                <a:gd name="connsiteX39" fmla="*/ 1176331 w 1547378"/>
                <a:gd name="connsiteY39" fmla="*/ 185057 h 1589314"/>
                <a:gd name="connsiteX40" fmla="*/ 1111017 w 1547378"/>
                <a:gd name="connsiteY40" fmla="*/ 152400 h 1589314"/>
                <a:gd name="connsiteX41" fmla="*/ 1078360 w 1547378"/>
                <a:gd name="connsiteY41" fmla="*/ 130628 h 1589314"/>
                <a:gd name="connsiteX42" fmla="*/ 991274 w 1547378"/>
                <a:gd name="connsiteY42" fmla="*/ 108857 h 1589314"/>
                <a:gd name="connsiteX43" fmla="*/ 958617 w 1547378"/>
                <a:gd name="connsiteY43" fmla="*/ 87085 h 1589314"/>
                <a:gd name="connsiteX44" fmla="*/ 806217 w 1547378"/>
                <a:gd name="connsiteY44" fmla="*/ 43543 h 1589314"/>
                <a:gd name="connsiteX45" fmla="*/ 730017 w 1547378"/>
                <a:gd name="connsiteY45" fmla="*/ 21771 h 1589314"/>
                <a:gd name="connsiteX46" fmla="*/ 697360 w 1547378"/>
                <a:gd name="connsiteY46" fmla="*/ 10885 h 1589314"/>
                <a:gd name="connsiteX47" fmla="*/ 621160 w 1547378"/>
                <a:gd name="connsiteY47" fmla="*/ 0 h 1589314"/>
                <a:gd name="connsiteX48" fmla="*/ 490531 w 1547378"/>
                <a:gd name="connsiteY48" fmla="*/ 10885 h 1589314"/>
                <a:gd name="connsiteX49" fmla="*/ 414331 w 1547378"/>
                <a:gd name="connsiteY49" fmla="*/ 10885 h 15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47378" h="1589314">
                  <a:moveTo>
                    <a:pt x="414331" y="10885"/>
                  </a:moveTo>
                  <a:lnTo>
                    <a:pt x="414331" y="10885"/>
                  </a:lnTo>
                  <a:cubicBezTo>
                    <a:pt x="276445" y="395514"/>
                    <a:pt x="114807" y="772438"/>
                    <a:pt x="674" y="1164771"/>
                  </a:cubicBezTo>
                  <a:cubicBezTo>
                    <a:pt x="-6635" y="1189895"/>
                    <a:pt x="47485" y="1189812"/>
                    <a:pt x="65988" y="1208314"/>
                  </a:cubicBezTo>
                  <a:cubicBezTo>
                    <a:pt x="73245" y="1215571"/>
                    <a:pt x="81602" y="1221874"/>
                    <a:pt x="87760" y="1230085"/>
                  </a:cubicBezTo>
                  <a:cubicBezTo>
                    <a:pt x="103460" y="1251018"/>
                    <a:pt x="116788" y="1273628"/>
                    <a:pt x="131302" y="1295400"/>
                  </a:cubicBezTo>
                  <a:cubicBezTo>
                    <a:pt x="138559" y="1306286"/>
                    <a:pt x="142608" y="1320207"/>
                    <a:pt x="153074" y="1328057"/>
                  </a:cubicBezTo>
                  <a:lnTo>
                    <a:pt x="196617" y="1360714"/>
                  </a:lnTo>
                  <a:cubicBezTo>
                    <a:pt x="274630" y="1477733"/>
                    <a:pt x="204782" y="1391104"/>
                    <a:pt x="272817" y="1447800"/>
                  </a:cubicBezTo>
                  <a:cubicBezTo>
                    <a:pt x="284643" y="1457655"/>
                    <a:pt x="292665" y="1471918"/>
                    <a:pt x="305474" y="1480457"/>
                  </a:cubicBezTo>
                  <a:cubicBezTo>
                    <a:pt x="315021" y="1486822"/>
                    <a:pt x="327868" y="1486211"/>
                    <a:pt x="338131" y="1491343"/>
                  </a:cubicBezTo>
                  <a:cubicBezTo>
                    <a:pt x="349833" y="1497194"/>
                    <a:pt x="358833" y="1507801"/>
                    <a:pt x="370788" y="1513114"/>
                  </a:cubicBezTo>
                  <a:cubicBezTo>
                    <a:pt x="391759" y="1522434"/>
                    <a:pt x="436102" y="1534885"/>
                    <a:pt x="436102" y="1534885"/>
                  </a:cubicBezTo>
                  <a:cubicBezTo>
                    <a:pt x="446988" y="1542142"/>
                    <a:pt x="456510" y="1552063"/>
                    <a:pt x="468760" y="1556657"/>
                  </a:cubicBezTo>
                  <a:cubicBezTo>
                    <a:pt x="486084" y="1563154"/>
                    <a:pt x="505238" y="1563056"/>
                    <a:pt x="523188" y="1567543"/>
                  </a:cubicBezTo>
                  <a:cubicBezTo>
                    <a:pt x="534320" y="1570326"/>
                    <a:pt x="544459" y="1577005"/>
                    <a:pt x="555845" y="1578428"/>
                  </a:cubicBezTo>
                  <a:cubicBezTo>
                    <a:pt x="602791" y="1584296"/>
                    <a:pt x="650188" y="1585685"/>
                    <a:pt x="697360" y="1589314"/>
                  </a:cubicBezTo>
                  <a:cubicBezTo>
                    <a:pt x="784446" y="1585685"/>
                    <a:pt x="871649" y="1584226"/>
                    <a:pt x="958617" y="1578428"/>
                  </a:cubicBezTo>
                  <a:cubicBezTo>
                    <a:pt x="1040317" y="1572981"/>
                    <a:pt x="1000358" y="1570715"/>
                    <a:pt x="1056588" y="1556657"/>
                  </a:cubicBezTo>
                  <a:cubicBezTo>
                    <a:pt x="1106456" y="1544190"/>
                    <a:pt x="1145225" y="1541495"/>
                    <a:pt x="1198102" y="1534885"/>
                  </a:cubicBezTo>
                  <a:cubicBezTo>
                    <a:pt x="1224665" y="1526031"/>
                    <a:pt x="1242313" y="1523332"/>
                    <a:pt x="1263417" y="1502228"/>
                  </a:cubicBezTo>
                  <a:cubicBezTo>
                    <a:pt x="1272668" y="1492977"/>
                    <a:pt x="1277015" y="1479787"/>
                    <a:pt x="1285188" y="1469571"/>
                  </a:cubicBezTo>
                  <a:cubicBezTo>
                    <a:pt x="1291599" y="1461557"/>
                    <a:pt x="1299703" y="1455057"/>
                    <a:pt x="1306960" y="1447800"/>
                  </a:cubicBezTo>
                  <a:cubicBezTo>
                    <a:pt x="1337795" y="1355290"/>
                    <a:pt x="1294790" y="1468084"/>
                    <a:pt x="1339617" y="1393371"/>
                  </a:cubicBezTo>
                  <a:cubicBezTo>
                    <a:pt x="1382009" y="1322717"/>
                    <a:pt x="1317110" y="1394104"/>
                    <a:pt x="1372274" y="1338943"/>
                  </a:cubicBezTo>
                  <a:cubicBezTo>
                    <a:pt x="1384487" y="1302304"/>
                    <a:pt x="1383408" y="1300409"/>
                    <a:pt x="1404931" y="1262743"/>
                  </a:cubicBezTo>
                  <a:cubicBezTo>
                    <a:pt x="1411422" y="1251384"/>
                    <a:pt x="1421388" y="1242041"/>
                    <a:pt x="1426702" y="1230085"/>
                  </a:cubicBezTo>
                  <a:cubicBezTo>
                    <a:pt x="1453154" y="1170567"/>
                    <a:pt x="1446913" y="1161695"/>
                    <a:pt x="1459360" y="1099457"/>
                  </a:cubicBezTo>
                  <a:cubicBezTo>
                    <a:pt x="1462294" y="1084787"/>
                    <a:pt x="1466617" y="1070428"/>
                    <a:pt x="1470245" y="1055914"/>
                  </a:cubicBezTo>
                  <a:cubicBezTo>
                    <a:pt x="1473874" y="1016000"/>
                    <a:pt x="1474880" y="975759"/>
                    <a:pt x="1481131" y="936171"/>
                  </a:cubicBezTo>
                  <a:cubicBezTo>
                    <a:pt x="1494829" y="849417"/>
                    <a:pt x="1497603" y="873075"/>
                    <a:pt x="1513788" y="816428"/>
                  </a:cubicBezTo>
                  <a:cubicBezTo>
                    <a:pt x="1541126" y="720747"/>
                    <a:pt x="1509459" y="818528"/>
                    <a:pt x="1535560" y="740228"/>
                  </a:cubicBezTo>
                  <a:cubicBezTo>
                    <a:pt x="1552853" y="619167"/>
                    <a:pt x="1552739" y="669136"/>
                    <a:pt x="1524674" y="500743"/>
                  </a:cubicBezTo>
                  <a:cubicBezTo>
                    <a:pt x="1522788" y="489424"/>
                    <a:pt x="1521134" y="476900"/>
                    <a:pt x="1513788" y="468085"/>
                  </a:cubicBezTo>
                  <a:cubicBezTo>
                    <a:pt x="1502173" y="454147"/>
                    <a:pt x="1484759" y="446314"/>
                    <a:pt x="1470245" y="435428"/>
                  </a:cubicBezTo>
                  <a:cubicBezTo>
                    <a:pt x="1426703" y="370114"/>
                    <a:pt x="1473874" y="431800"/>
                    <a:pt x="1415817" y="381000"/>
                  </a:cubicBezTo>
                  <a:cubicBezTo>
                    <a:pt x="1313929" y="291849"/>
                    <a:pt x="1402219" y="353791"/>
                    <a:pt x="1328731" y="304800"/>
                  </a:cubicBezTo>
                  <a:cubicBezTo>
                    <a:pt x="1288818" y="244929"/>
                    <a:pt x="1328731" y="295728"/>
                    <a:pt x="1274302" y="250371"/>
                  </a:cubicBezTo>
                  <a:cubicBezTo>
                    <a:pt x="1238188" y="220276"/>
                    <a:pt x="1249530" y="216214"/>
                    <a:pt x="1208988" y="195943"/>
                  </a:cubicBezTo>
                  <a:cubicBezTo>
                    <a:pt x="1198725" y="190811"/>
                    <a:pt x="1186594" y="190189"/>
                    <a:pt x="1176331" y="185057"/>
                  </a:cubicBezTo>
                  <a:cubicBezTo>
                    <a:pt x="1091930" y="142855"/>
                    <a:pt x="1193094" y="179757"/>
                    <a:pt x="1111017" y="152400"/>
                  </a:cubicBezTo>
                  <a:cubicBezTo>
                    <a:pt x="1100131" y="145143"/>
                    <a:pt x="1090655" y="135099"/>
                    <a:pt x="1078360" y="130628"/>
                  </a:cubicBezTo>
                  <a:cubicBezTo>
                    <a:pt x="1050239" y="120402"/>
                    <a:pt x="991274" y="108857"/>
                    <a:pt x="991274" y="108857"/>
                  </a:cubicBezTo>
                  <a:cubicBezTo>
                    <a:pt x="980388" y="101600"/>
                    <a:pt x="970572" y="92399"/>
                    <a:pt x="958617" y="87085"/>
                  </a:cubicBezTo>
                  <a:cubicBezTo>
                    <a:pt x="895717" y="59129"/>
                    <a:pt x="875407" y="66607"/>
                    <a:pt x="806217" y="43543"/>
                  </a:cubicBezTo>
                  <a:cubicBezTo>
                    <a:pt x="727917" y="17442"/>
                    <a:pt x="825698" y="49109"/>
                    <a:pt x="730017" y="21771"/>
                  </a:cubicBezTo>
                  <a:cubicBezTo>
                    <a:pt x="718984" y="18619"/>
                    <a:pt x="708612" y="13135"/>
                    <a:pt x="697360" y="10885"/>
                  </a:cubicBezTo>
                  <a:cubicBezTo>
                    <a:pt x="672200" y="5853"/>
                    <a:pt x="646560" y="3628"/>
                    <a:pt x="621160" y="0"/>
                  </a:cubicBezTo>
                  <a:cubicBezTo>
                    <a:pt x="577617" y="3628"/>
                    <a:pt x="533842" y="5110"/>
                    <a:pt x="490531" y="10885"/>
                  </a:cubicBezTo>
                  <a:cubicBezTo>
                    <a:pt x="391671" y="24066"/>
                    <a:pt x="427031" y="10885"/>
                    <a:pt x="414331" y="10885"/>
                  </a:cubicBezTo>
                  <a:close/>
                </a:path>
              </a:pathLst>
            </a:custGeom>
            <a:pattFill prst="smCheck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737054" y="4758163"/>
              <a:ext cx="1143000" cy="1251857"/>
            </a:xfrm>
            <a:custGeom>
              <a:avLst/>
              <a:gdLst>
                <a:gd name="connsiteX0" fmla="*/ 315686 w 1143000"/>
                <a:gd name="connsiteY0" fmla="*/ 65314 h 1251857"/>
                <a:gd name="connsiteX1" fmla="*/ 315686 w 1143000"/>
                <a:gd name="connsiteY1" fmla="*/ 65314 h 1251857"/>
                <a:gd name="connsiteX2" fmla="*/ 261257 w 1143000"/>
                <a:gd name="connsiteY2" fmla="*/ 141514 h 1251857"/>
                <a:gd name="connsiteX3" fmla="*/ 239486 w 1143000"/>
                <a:gd name="connsiteY3" fmla="*/ 163286 h 1251857"/>
                <a:gd name="connsiteX4" fmla="*/ 228600 w 1143000"/>
                <a:gd name="connsiteY4" fmla="*/ 195943 h 1251857"/>
                <a:gd name="connsiteX5" fmla="*/ 163286 w 1143000"/>
                <a:gd name="connsiteY5" fmla="*/ 250371 h 1251857"/>
                <a:gd name="connsiteX6" fmla="*/ 130629 w 1143000"/>
                <a:gd name="connsiteY6" fmla="*/ 315686 h 1251857"/>
                <a:gd name="connsiteX7" fmla="*/ 87086 w 1143000"/>
                <a:gd name="connsiteY7" fmla="*/ 359229 h 1251857"/>
                <a:gd name="connsiteX8" fmla="*/ 54429 w 1143000"/>
                <a:gd name="connsiteY8" fmla="*/ 457200 h 1251857"/>
                <a:gd name="connsiteX9" fmla="*/ 43543 w 1143000"/>
                <a:gd name="connsiteY9" fmla="*/ 489857 h 1251857"/>
                <a:gd name="connsiteX10" fmla="*/ 32657 w 1143000"/>
                <a:gd name="connsiteY10" fmla="*/ 522514 h 1251857"/>
                <a:gd name="connsiteX11" fmla="*/ 21772 w 1143000"/>
                <a:gd name="connsiteY11" fmla="*/ 609600 h 1251857"/>
                <a:gd name="connsiteX12" fmla="*/ 10886 w 1143000"/>
                <a:gd name="connsiteY12" fmla="*/ 642257 h 1251857"/>
                <a:gd name="connsiteX13" fmla="*/ 0 w 1143000"/>
                <a:gd name="connsiteY13" fmla="*/ 685800 h 1251857"/>
                <a:gd name="connsiteX14" fmla="*/ 10886 w 1143000"/>
                <a:gd name="connsiteY14" fmla="*/ 827314 h 1251857"/>
                <a:gd name="connsiteX15" fmla="*/ 32657 w 1143000"/>
                <a:gd name="connsiteY15" fmla="*/ 849086 h 1251857"/>
                <a:gd name="connsiteX16" fmla="*/ 54429 w 1143000"/>
                <a:gd name="connsiteY16" fmla="*/ 881743 h 1251857"/>
                <a:gd name="connsiteX17" fmla="*/ 87086 w 1143000"/>
                <a:gd name="connsiteY17" fmla="*/ 903514 h 1251857"/>
                <a:gd name="connsiteX18" fmla="*/ 163286 w 1143000"/>
                <a:gd name="connsiteY18" fmla="*/ 968829 h 1251857"/>
                <a:gd name="connsiteX19" fmla="*/ 206829 w 1143000"/>
                <a:gd name="connsiteY19" fmla="*/ 1023257 h 1251857"/>
                <a:gd name="connsiteX20" fmla="*/ 250372 w 1143000"/>
                <a:gd name="connsiteY20" fmla="*/ 1077686 h 1251857"/>
                <a:gd name="connsiteX21" fmla="*/ 283029 w 1143000"/>
                <a:gd name="connsiteY21" fmla="*/ 1099457 h 1251857"/>
                <a:gd name="connsiteX22" fmla="*/ 304800 w 1143000"/>
                <a:gd name="connsiteY22" fmla="*/ 1121229 h 1251857"/>
                <a:gd name="connsiteX23" fmla="*/ 370115 w 1143000"/>
                <a:gd name="connsiteY23" fmla="*/ 1164771 h 1251857"/>
                <a:gd name="connsiteX24" fmla="*/ 391886 w 1143000"/>
                <a:gd name="connsiteY24" fmla="*/ 1186543 h 1251857"/>
                <a:gd name="connsiteX25" fmla="*/ 424543 w 1143000"/>
                <a:gd name="connsiteY25" fmla="*/ 1197429 h 1251857"/>
                <a:gd name="connsiteX26" fmla="*/ 489857 w 1143000"/>
                <a:gd name="connsiteY26" fmla="*/ 1230086 h 1251857"/>
                <a:gd name="connsiteX27" fmla="*/ 576943 w 1143000"/>
                <a:gd name="connsiteY27" fmla="*/ 1251857 h 1251857"/>
                <a:gd name="connsiteX28" fmla="*/ 751115 w 1143000"/>
                <a:gd name="connsiteY28" fmla="*/ 1240971 h 1251857"/>
                <a:gd name="connsiteX29" fmla="*/ 783772 w 1143000"/>
                <a:gd name="connsiteY29" fmla="*/ 1219200 h 1251857"/>
                <a:gd name="connsiteX30" fmla="*/ 816429 w 1143000"/>
                <a:gd name="connsiteY30" fmla="*/ 1208314 h 1251857"/>
                <a:gd name="connsiteX31" fmla="*/ 849086 w 1143000"/>
                <a:gd name="connsiteY31" fmla="*/ 1175657 h 1251857"/>
                <a:gd name="connsiteX32" fmla="*/ 870857 w 1143000"/>
                <a:gd name="connsiteY32" fmla="*/ 1143000 h 1251857"/>
                <a:gd name="connsiteX33" fmla="*/ 903515 w 1143000"/>
                <a:gd name="connsiteY33" fmla="*/ 1132114 h 1251857"/>
                <a:gd name="connsiteX34" fmla="*/ 914400 w 1143000"/>
                <a:gd name="connsiteY34" fmla="*/ 1099457 h 1251857"/>
                <a:gd name="connsiteX35" fmla="*/ 947057 w 1143000"/>
                <a:gd name="connsiteY35" fmla="*/ 1088571 h 1251857"/>
                <a:gd name="connsiteX36" fmla="*/ 968829 w 1143000"/>
                <a:gd name="connsiteY36" fmla="*/ 1066800 h 1251857"/>
                <a:gd name="connsiteX37" fmla="*/ 1034143 w 1143000"/>
                <a:gd name="connsiteY37" fmla="*/ 979714 h 1251857"/>
                <a:gd name="connsiteX38" fmla="*/ 1055915 w 1143000"/>
                <a:gd name="connsiteY38" fmla="*/ 957943 h 1251857"/>
                <a:gd name="connsiteX39" fmla="*/ 1077686 w 1143000"/>
                <a:gd name="connsiteY39" fmla="*/ 936171 h 1251857"/>
                <a:gd name="connsiteX40" fmla="*/ 1110343 w 1143000"/>
                <a:gd name="connsiteY40" fmla="*/ 870857 h 1251857"/>
                <a:gd name="connsiteX41" fmla="*/ 1143000 w 1143000"/>
                <a:gd name="connsiteY41" fmla="*/ 751114 h 1251857"/>
                <a:gd name="connsiteX42" fmla="*/ 1132115 w 1143000"/>
                <a:gd name="connsiteY42" fmla="*/ 522514 h 1251857"/>
                <a:gd name="connsiteX43" fmla="*/ 1110343 w 1143000"/>
                <a:gd name="connsiteY43" fmla="*/ 489857 h 1251857"/>
                <a:gd name="connsiteX44" fmla="*/ 1099457 w 1143000"/>
                <a:gd name="connsiteY44" fmla="*/ 457200 h 1251857"/>
                <a:gd name="connsiteX45" fmla="*/ 1077686 w 1143000"/>
                <a:gd name="connsiteY45" fmla="*/ 381000 h 1251857"/>
                <a:gd name="connsiteX46" fmla="*/ 1034143 w 1143000"/>
                <a:gd name="connsiteY46" fmla="*/ 326571 h 1251857"/>
                <a:gd name="connsiteX47" fmla="*/ 990600 w 1143000"/>
                <a:gd name="connsiteY47" fmla="*/ 261257 h 1251857"/>
                <a:gd name="connsiteX48" fmla="*/ 968829 w 1143000"/>
                <a:gd name="connsiteY48" fmla="*/ 228600 h 1251857"/>
                <a:gd name="connsiteX49" fmla="*/ 957943 w 1143000"/>
                <a:gd name="connsiteY49" fmla="*/ 195943 h 1251857"/>
                <a:gd name="connsiteX50" fmla="*/ 936172 w 1143000"/>
                <a:gd name="connsiteY50" fmla="*/ 174171 h 1251857"/>
                <a:gd name="connsiteX51" fmla="*/ 870857 w 1143000"/>
                <a:gd name="connsiteY51" fmla="*/ 87086 h 1251857"/>
                <a:gd name="connsiteX52" fmla="*/ 816429 w 1143000"/>
                <a:gd name="connsiteY52" fmla="*/ 43543 h 1251857"/>
                <a:gd name="connsiteX53" fmla="*/ 783772 w 1143000"/>
                <a:gd name="connsiteY53" fmla="*/ 32657 h 1251857"/>
                <a:gd name="connsiteX54" fmla="*/ 751115 w 1143000"/>
                <a:gd name="connsiteY54" fmla="*/ 10886 h 1251857"/>
                <a:gd name="connsiteX55" fmla="*/ 696686 w 1143000"/>
                <a:gd name="connsiteY55" fmla="*/ 0 h 1251857"/>
                <a:gd name="connsiteX56" fmla="*/ 359229 w 1143000"/>
                <a:gd name="connsiteY56" fmla="*/ 10886 h 1251857"/>
                <a:gd name="connsiteX57" fmla="*/ 293915 w 1143000"/>
                <a:gd name="connsiteY57" fmla="*/ 54429 h 1251857"/>
                <a:gd name="connsiteX58" fmla="*/ 315686 w 1143000"/>
                <a:gd name="connsiteY58" fmla="*/ 65314 h 125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143000" h="1251857">
                  <a:moveTo>
                    <a:pt x="315686" y="65314"/>
                  </a:moveTo>
                  <a:lnTo>
                    <a:pt x="315686" y="65314"/>
                  </a:lnTo>
                  <a:cubicBezTo>
                    <a:pt x="297543" y="90714"/>
                    <a:pt x="280421" y="116875"/>
                    <a:pt x="261257" y="141514"/>
                  </a:cubicBezTo>
                  <a:cubicBezTo>
                    <a:pt x="254956" y="149615"/>
                    <a:pt x="244766" y="154485"/>
                    <a:pt x="239486" y="163286"/>
                  </a:cubicBezTo>
                  <a:cubicBezTo>
                    <a:pt x="233582" y="173125"/>
                    <a:pt x="234965" y="186396"/>
                    <a:pt x="228600" y="195943"/>
                  </a:cubicBezTo>
                  <a:cubicBezTo>
                    <a:pt x="211836" y="221088"/>
                    <a:pt x="187384" y="234306"/>
                    <a:pt x="163286" y="250371"/>
                  </a:cubicBezTo>
                  <a:cubicBezTo>
                    <a:pt x="152750" y="281979"/>
                    <a:pt x="153649" y="288829"/>
                    <a:pt x="130629" y="315686"/>
                  </a:cubicBezTo>
                  <a:cubicBezTo>
                    <a:pt x="117271" y="331271"/>
                    <a:pt x="87086" y="359229"/>
                    <a:pt x="87086" y="359229"/>
                  </a:cubicBezTo>
                  <a:lnTo>
                    <a:pt x="54429" y="457200"/>
                  </a:lnTo>
                  <a:lnTo>
                    <a:pt x="43543" y="489857"/>
                  </a:lnTo>
                  <a:lnTo>
                    <a:pt x="32657" y="522514"/>
                  </a:lnTo>
                  <a:cubicBezTo>
                    <a:pt x="29029" y="551543"/>
                    <a:pt x="27005" y="580817"/>
                    <a:pt x="21772" y="609600"/>
                  </a:cubicBezTo>
                  <a:cubicBezTo>
                    <a:pt x="19719" y="620889"/>
                    <a:pt x="14038" y="631224"/>
                    <a:pt x="10886" y="642257"/>
                  </a:cubicBezTo>
                  <a:cubicBezTo>
                    <a:pt x="6776" y="656642"/>
                    <a:pt x="3629" y="671286"/>
                    <a:pt x="0" y="685800"/>
                  </a:cubicBezTo>
                  <a:cubicBezTo>
                    <a:pt x="3629" y="732971"/>
                    <a:pt x="1608" y="780922"/>
                    <a:pt x="10886" y="827314"/>
                  </a:cubicBezTo>
                  <a:cubicBezTo>
                    <a:pt x="12899" y="837378"/>
                    <a:pt x="26246" y="841072"/>
                    <a:pt x="32657" y="849086"/>
                  </a:cubicBezTo>
                  <a:cubicBezTo>
                    <a:pt x="40830" y="859302"/>
                    <a:pt x="45178" y="872492"/>
                    <a:pt x="54429" y="881743"/>
                  </a:cubicBezTo>
                  <a:cubicBezTo>
                    <a:pt x="63680" y="890994"/>
                    <a:pt x="77153" y="895000"/>
                    <a:pt x="87086" y="903514"/>
                  </a:cubicBezTo>
                  <a:cubicBezTo>
                    <a:pt x="179482" y="982710"/>
                    <a:pt x="88309" y="918843"/>
                    <a:pt x="163286" y="968829"/>
                  </a:cubicBezTo>
                  <a:cubicBezTo>
                    <a:pt x="184479" y="1032406"/>
                    <a:pt x="157590" y="974018"/>
                    <a:pt x="206829" y="1023257"/>
                  </a:cubicBezTo>
                  <a:cubicBezTo>
                    <a:pt x="263410" y="1079838"/>
                    <a:pt x="196507" y="1034594"/>
                    <a:pt x="250372" y="1077686"/>
                  </a:cubicBezTo>
                  <a:cubicBezTo>
                    <a:pt x="260588" y="1085859"/>
                    <a:pt x="272813" y="1091284"/>
                    <a:pt x="283029" y="1099457"/>
                  </a:cubicBezTo>
                  <a:cubicBezTo>
                    <a:pt x="291043" y="1105868"/>
                    <a:pt x="296589" y="1115071"/>
                    <a:pt x="304800" y="1121229"/>
                  </a:cubicBezTo>
                  <a:cubicBezTo>
                    <a:pt x="325733" y="1136929"/>
                    <a:pt x="351613" y="1146268"/>
                    <a:pt x="370115" y="1164771"/>
                  </a:cubicBezTo>
                  <a:cubicBezTo>
                    <a:pt x="377372" y="1172028"/>
                    <a:pt x="383085" y="1181262"/>
                    <a:pt x="391886" y="1186543"/>
                  </a:cubicBezTo>
                  <a:cubicBezTo>
                    <a:pt x="401725" y="1192447"/>
                    <a:pt x="414280" y="1192297"/>
                    <a:pt x="424543" y="1197429"/>
                  </a:cubicBezTo>
                  <a:cubicBezTo>
                    <a:pt x="483990" y="1227152"/>
                    <a:pt x="429666" y="1213670"/>
                    <a:pt x="489857" y="1230086"/>
                  </a:cubicBezTo>
                  <a:cubicBezTo>
                    <a:pt x="518725" y="1237959"/>
                    <a:pt x="576943" y="1251857"/>
                    <a:pt x="576943" y="1251857"/>
                  </a:cubicBezTo>
                  <a:cubicBezTo>
                    <a:pt x="635000" y="1248228"/>
                    <a:pt x="693656" y="1250043"/>
                    <a:pt x="751115" y="1240971"/>
                  </a:cubicBezTo>
                  <a:cubicBezTo>
                    <a:pt x="764038" y="1238931"/>
                    <a:pt x="772070" y="1225051"/>
                    <a:pt x="783772" y="1219200"/>
                  </a:cubicBezTo>
                  <a:cubicBezTo>
                    <a:pt x="794035" y="1214068"/>
                    <a:pt x="805543" y="1211943"/>
                    <a:pt x="816429" y="1208314"/>
                  </a:cubicBezTo>
                  <a:cubicBezTo>
                    <a:pt x="827315" y="1197428"/>
                    <a:pt x="839231" y="1187484"/>
                    <a:pt x="849086" y="1175657"/>
                  </a:cubicBezTo>
                  <a:cubicBezTo>
                    <a:pt x="857461" y="1165606"/>
                    <a:pt x="860641" y="1151173"/>
                    <a:pt x="870857" y="1143000"/>
                  </a:cubicBezTo>
                  <a:cubicBezTo>
                    <a:pt x="879817" y="1135832"/>
                    <a:pt x="892629" y="1135743"/>
                    <a:pt x="903515" y="1132114"/>
                  </a:cubicBezTo>
                  <a:cubicBezTo>
                    <a:pt x="907143" y="1121228"/>
                    <a:pt x="906286" y="1107571"/>
                    <a:pt x="914400" y="1099457"/>
                  </a:cubicBezTo>
                  <a:cubicBezTo>
                    <a:pt x="922514" y="1091343"/>
                    <a:pt x="937218" y="1094475"/>
                    <a:pt x="947057" y="1088571"/>
                  </a:cubicBezTo>
                  <a:cubicBezTo>
                    <a:pt x="955858" y="1083291"/>
                    <a:pt x="961572" y="1074057"/>
                    <a:pt x="968829" y="1066800"/>
                  </a:cubicBezTo>
                  <a:cubicBezTo>
                    <a:pt x="987829" y="1009803"/>
                    <a:pt x="971602" y="1042255"/>
                    <a:pt x="1034143" y="979714"/>
                  </a:cubicBezTo>
                  <a:lnTo>
                    <a:pt x="1055915" y="957943"/>
                  </a:lnTo>
                  <a:lnTo>
                    <a:pt x="1077686" y="936171"/>
                  </a:lnTo>
                  <a:cubicBezTo>
                    <a:pt x="1117387" y="817070"/>
                    <a:pt x="1054070" y="997470"/>
                    <a:pt x="1110343" y="870857"/>
                  </a:cubicBezTo>
                  <a:cubicBezTo>
                    <a:pt x="1130434" y="825652"/>
                    <a:pt x="1133687" y="797683"/>
                    <a:pt x="1143000" y="751114"/>
                  </a:cubicBezTo>
                  <a:cubicBezTo>
                    <a:pt x="1139372" y="674914"/>
                    <a:pt x="1141577" y="598211"/>
                    <a:pt x="1132115" y="522514"/>
                  </a:cubicBezTo>
                  <a:cubicBezTo>
                    <a:pt x="1130492" y="509532"/>
                    <a:pt x="1116194" y="501559"/>
                    <a:pt x="1110343" y="489857"/>
                  </a:cubicBezTo>
                  <a:cubicBezTo>
                    <a:pt x="1105211" y="479594"/>
                    <a:pt x="1102609" y="468233"/>
                    <a:pt x="1099457" y="457200"/>
                  </a:cubicBezTo>
                  <a:cubicBezTo>
                    <a:pt x="1094805" y="440916"/>
                    <a:pt x="1086389" y="398405"/>
                    <a:pt x="1077686" y="381000"/>
                  </a:cubicBezTo>
                  <a:cubicBezTo>
                    <a:pt x="1051047" y="327722"/>
                    <a:pt x="1064519" y="367072"/>
                    <a:pt x="1034143" y="326571"/>
                  </a:cubicBezTo>
                  <a:cubicBezTo>
                    <a:pt x="1018443" y="305638"/>
                    <a:pt x="1005114" y="283028"/>
                    <a:pt x="990600" y="261257"/>
                  </a:cubicBezTo>
                  <a:cubicBezTo>
                    <a:pt x="983343" y="250371"/>
                    <a:pt x="972966" y="241011"/>
                    <a:pt x="968829" y="228600"/>
                  </a:cubicBezTo>
                  <a:cubicBezTo>
                    <a:pt x="965200" y="217714"/>
                    <a:pt x="963847" y="205782"/>
                    <a:pt x="957943" y="195943"/>
                  </a:cubicBezTo>
                  <a:cubicBezTo>
                    <a:pt x="952663" y="187142"/>
                    <a:pt x="943429" y="181428"/>
                    <a:pt x="936172" y="174171"/>
                  </a:cubicBezTo>
                  <a:cubicBezTo>
                    <a:pt x="917172" y="117172"/>
                    <a:pt x="933400" y="149629"/>
                    <a:pt x="870857" y="87086"/>
                  </a:cubicBezTo>
                  <a:cubicBezTo>
                    <a:pt x="850604" y="66833"/>
                    <a:pt x="843898" y="57277"/>
                    <a:pt x="816429" y="43543"/>
                  </a:cubicBezTo>
                  <a:cubicBezTo>
                    <a:pt x="806166" y="38411"/>
                    <a:pt x="794035" y="37789"/>
                    <a:pt x="783772" y="32657"/>
                  </a:cubicBezTo>
                  <a:cubicBezTo>
                    <a:pt x="772070" y="26806"/>
                    <a:pt x="763365" y="15480"/>
                    <a:pt x="751115" y="10886"/>
                  </a:cubicBezTo>
                  <a:cubicBezTo>
                    <a:pt x="733791" y="4389"/>
                    <a:pt x="714829" y="3629"/>
                    <a:pt x="696686" y="0"/>
                  </a:cubicBezTo>
                  <a:cubicBezTo>
                    <a:pt x="584200" y="3629"/>
                    <a:pt x="470759" y="-4186"/>
                    <a:pt x="359229" y="10886"/>
                  </a:cubicBezTo>
                  <a:cubicBezTo>
                    <a:pt x="333299" y="14390"/>
                    <a:pt x="305617" y="31026"/>
                    <a:pt x="293915" y="54429"/>
                  </a:cubicBezTo>
                  <a:lnTo>
                    <a:pt x="315686" y="65314"/>
                  </a:lnTo>
                  <a:close/>
                </a:path>
              </a:pathLst>
            </a:custGeom>
            <a:pattFill prst="smCheck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94691" y="4943220"/>
              <a:ext cx="1221878" cy="1023257"/>
            </a:xfrm>
            <a:custGeom>
              <a:avLst/>
              <a:gdLst>
                <a:gd name="connsiteX0" fmla="*/ 307478 w 1221878"/>
                <a:gd name="connsiteY0" fmla="*/ 0 h 1023257"/>
                <a:gd name="connsiteX1" fmla="*/ 307478 w 1221878"/>
                <a:gd name="connsiteY1" fmla="*/ 0 h 1023257"/>
                <a:gd name="connsiteX2" fmla="*/ 198620 w 1221878"/>
                <a:gd name="connsiteY2" fmla="*/ 174172 h 1023257"/>
                <a:gd name="connsiteX3" fmla="*/ 165963 w 1221878"/>
                <a:gd name="connsiteY3" fmla="*/ 195943 h 1023257"/>
                <a:gd name="connsiteX4" fmla="*/ 144192 w 1221878"/>
                <a:gd name="connsiteY4" fmla="*/ 228600 h 1023257"/>
                <a:gd name="connsiteX5" fmla="*/ 89763 w 1221878"/>
                <a:gd name="connsiteY5" fmla="*/ 283029 h 1023257"/>
                <a:gd name="connsiteX6" fmla="*/ 67992 w 1221878"/>
                <a:gd name="connsiteY6" fmla="*/ 315686 h 1023257"/>
                <a:gd name="connsiteX7" fmla="*/ 46220 w 1221878"/>
                <a:gd name="connsiteY7" fmla="*/ 391886 h 1023257"/>
                <a:gd name="connsiteX8" fmla="*/ 24449 w 1221878"/>
                <a:gd name="connsiteY8" fmla="*/ 424543 h 1023257"/>
                <a:gd name="connsiteX9" fmla="*/ 2678 w 1221878"/>
                <a:gd name="connsiteY9" fmla="*/ 696686 h 1023257"/>
                <a:gd name="connsiteX10" fmla="*/ 35335 w 1221878"/>
                <a:gd name="connsiteY10" fmla="*/ 892629 h 1023257"/>
                <a:gd name="connsiteX11" fmla="*/ 89763 w 1221878"/>
                <a:gd name="connsiteY11" fmla="*/ 968829 h 1023257"/>
                <a:gd name="connsiteX12" fmla="*/ 111535 w 1221878"/>
                <a:gd name="connsiteY12" fmla="*/ 990600 h 1023257"/>
                <a:gd name="connsiteX13" fmla="*/ 176849 w 1221878"/>
                <a:gd name="connsiteY13" fmla="*/ 1012372 h 1023257"/>
                <a:gd name="connsiteX14" fmla="*/ 209506 w 1221878"/>
                <a:gd name="connsiteY14" fmla="*/ 1023257 h 1023257"/>
                <a:gd name="connsiteX15" fmla="*/ 296592 w 1221878"/>
                <a:gd name="connsiteY15" fmla="*/ 1001486 h 1023257"/>
                <a:gd name="connsiteX16" fmla="*/ 329249 w 1221878"/>
                <a:gd name="connsiteY16" fmla="*/ 979714 h 1023257"/>
                <a:gd name="connsiteX17" fmla="*/ 394563 w 1221878"/>
                <a:gd name="connsiteY17" fmla="*/ 957943 h 1023257"/>
                <a:gd name="connsiteX18" fmla="*/ 427220 w 1221878"/>
                <a:gd name="connsiteY18" fmla="*/ 947057 h 1023257"/>
                <a:gd name="connsiteX19" fmla="*/ 525192 w 1221878"/>
                <a:gd name="connsiteY19" fmla="*/ 925286 h 1023257"/>
                <a:gd name="connsiteX20" fmla="*/ 612278 w 1221878"/>
                <a:gd name="connsiteY20" fmla="*/ 903514 h 1023257"/>
                <a:gd name="connsiteX21" fmla="*/ 644935 w 1221878"/>
                <a:gd name="connsiteY21" fmla="*/ 881743 h 1023257"/>
                <a:gd name="connsiteX22" fmla="*/ 688478 w 1221878"/>
                <a:gd name="connsiteY22" fmla="*/ 794657 h 1023257"/>
                <a:gd name="connsiteX23" fmla="*/ 710249 w 1221878"/>
                <a:gd name="connsiteY23" fmla="*/ 718457 h 1023257"/>
                <a:gd name="connsiteX24" fmla="*/ 732020 w 1221878"/>
                <a:gd name="connsiteY24" fmla="*/ 685800 h 1023257"/>
                <a:gd name="connsiteX25" fmla="*/ 742906 w 1221878"/>
                <a:gd name="connsiteY25" fmla="*/ 653143 h 1023257"/>
                <a:gd name="connsiteX26" fmla="*/ 775563 w 1221878"/>
                <a:gd name="connsiteY26" fmla="*/ 642257 h 1023257"/>
                <a:gd name="connsiteX27" fmla="*/ 797335 w 1221878"/>
                <a:gd name="connsiteY27" fmla="*/ 620486 h 1023257"/>
                <a:gd name="connsiteX28" fmla="*/ 829992 w 1221878"/>
                <a:gd name="connsiteY28" fmla="*/ 609600 h 1023257"/>
                <a:gd name="connsiteX29" fmla="*/ 862649 w 1221878"/>
                <a:gd name="connsiteY29" fmla="*/ 587829 h 1023257"/>
                <a:gd name="connsiteX30" fmla="*/ 884420 w 1221878"/>
                <a:gd name="connsiteY30" fmla="*/ 555172 h 1023257"/>
                <a:gd name="connsiteX31" fmla="*/ 906192 w 1221878"/>
                <a:gd name="connsiteY31" fmla="*/ 533400 h 1023257"/>
                <a:gd name="connsiteX32" fmla="*/ 917078 w 1221878"/>
                <a:gd name="connsiteY32" fmla="*/ 500743 h 1023257"/>
                <a:gd name="connsiteX33" fmla="*/ 982392 w 1221878"/>
                <a:gd name="connsiteY33" fmla="*/ 424543 h 1023257"/>
                <a:gd name="connsiteX34" fmla="*/ 1145678 w 1221878"/>
                <a:gd name="connsiteY34" fmla="*/ 402772 h 1023257"/>
                <a:gd name="connsiteX35" fmla="*/ 1210992 w 1221878"/>
                <a:gd name="connsiteY35" fmla="*/ 370114 h 1023257"/>
                <a:gd name="connsiteX36" fmla="*/ 1221878 w 1221878"/>
                <a:gd name="connsiteY36" fmla="*/ 337457 h 1023257"/>
                <a:gd name="connsiteX37" fmla="*/ 1200106 w 1221878"/>
                <a:gd name="connsiteY37" fmla="*/ 250372 h 1023257"/>
                <a:gd name="connsiteX38" fmla="*/ 1145678 w 1221878"/>
                <a:gd name="connsiteY38" fmla="*/ 217714 h 1023257"/>
                <a:gd name="connsiteX39" fmla="*/ 1113020 w 1221878"/>
                <a:gd name="connsiteY39" fmla="*/ 195943 h 1023257"/>
                <a:gd name="connsiteX40" fmla="*/ 1004163 w 1221878"/>
                <a:gd name="connsiteY40" fmla="*/ 163286 h 1023257"/>
                <a:gd name="connsiteX41" fmla="*/ 971506 w 1221878"/>
                <a:gd name="connsiteY41" fmla="*/ 152400 h 1023257"/>
                <a:gd name="connsiteX42" fmla="*/ 862649 w 1221878"/>
                <a:gd name="connsiteY42" fmla="*/ 141514 h 1023257"/>
                <a:gd name="connsiteX43" fmla="*/ 775563 w 1221878"/>
                <a:gd name="connsiteY43" fmla="*/ 130629 h 1023257"/>
                <a:gd name="connsiteX44" fmla="*/ 666706 w 1221878"/>
                <a:gd name="connsiteY44" fmla="*/ 119743 h 1023257"/>
                <a:gd name="connsiteX45" fmla="*/ 557849 w 1221878"/>
                <a:gd name="connsiteY45" fmla="*/ 97972 h 1023257"/>
                <a:gd name="connsiteX46" fmla="*/ 492535 w 1221878"/>
                <a:gd name="connsiteY46" fmla="*/ 76200 h 1023257"/>
                <a:gd name="connsiteX47" fmla="*/ 448992 w 1221878"/>
                <a:gd name="connsiteY47" fmla="*/ 32657 h 1023257"/>
                <a:gd name="connsiteX48" fmla="*/ 307478 w 1221878"/>
                <a:gd name="connsiteY48" fmla="*/ 0 h 102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21878" h="1023257">
                  <a:moveTo>
                    <a:pt x="307478" y="0"/>
                  </a:moveTo>
                  <a:lnTo>
                    <a:pt x="307478" y="0"/>
                  </a:lnTo>
                  <a:cubicBezTo>
                    <a:pt x="291084" y="28689"/>
                    <a:pt x="248470" y="134292"/>
                    <a:pt x="198620" y="174172"/>
                  </a:cubicBezTo>
                  <a:cubicBezTo>
                    <a:pt x="188404" y="182345"/>
                    <a:pt x="176849" y="188686"/>
                    <a:pt x="165963" y="195943"/>
                  </a:cubicBezTo>
                  <a:cubicBezTo>
                    <a:pt x="158706" y="206829"/>
                    <a:pt x="152807" y="218754"/>
                    <a:pt x="144192" y="228600"/>
                  </a:cubicBezTo>
                  <a:cubicBezTo>
                    <a:pt x="127296" y="247910"/>
                    <a:pt x="103995" y="261680"/>
                    <a:pt x="89763" y="283029"/>
                  </a:cubicBezTo>
                  <a:lnTo>
                    <a:pt x="67992" y="315686"/>
                  </a:lnTo>
                  <a:cubicBezTo>
                    <a:pt x="64504" y="329639"/>
                    <a:pt x="54029" y="376268"/>
                    <a:pt x="46220" y="391886"/>
                  </a:cubicBezTo>
                  <a:cubicBezTo>
                    <a:pt x="40369" y="403588"/>
                    <a:pt x="31706" y="413657"/>
                    <a:pt x="24449" y="424543"/>
                  </a:cubicBezTo>
                  <a:cubicBezTo>
                    <a:pt x="2320" y="535188"/>
                    <a:pt x="2678" y="519536"/>
                    <a:pt x="2678" y="696686"/>
                  </a:cubicBezTo>
                  <a:cubicBezTo>
                    <a:pt x="2678" y="855394"/>
                    <a:pt x="-13877" y="818813"/>
                    <a:pt x="35335" y="892629"/>
                  </a:cubicBezTo>
                  <a:cubicBezTo>
                    <a:pt x="52710" y="944758"/>
                    <a:pt x="38107" y="917174"/>
                    <a:pt x="89763" y="968829"/>
                  </a:cubicBezTo>
                  <a:cubicBezTo>
                    <a:pt x="97020" y="976086"/>
                    <a:pt x="101799" y="987354"/>
                    <a:pt x="111535" y="990600"/>
                  </a:cubicBezTo>
                  <a:lnTo>
                    <a:pt x="176849" y="1012372"/>
                  </a:lnTo>
                  <a:lnTo>
                    <a:pt x="209506" y="1023257"/>
                  </a:lnTo>
                  <a:cubicBezTo>
                    <a:pt x="230211" y="1019116"/>
                    <a:pt x="274275" y="1012645"/>
                    <a:pt x="296592" y="1001486"/>
                  </a:cubicBezTo>
                  <a:cubicBezTo>
                    <a:pt x="308294" y="995635"/>
                    <a:pt x="317294" y="985028"/>
                    <a:pt x="329249" y="979714"/>
                  </a:cubicBezTo>
                  <a:cubicBezTo>
                    <a:pt x="350220" y="970393"/>
                    <a:pt x="372792" y="965200"/>
                    <a:pt x="394563" y="957943"/>
                  </a:cubicBezTo>
                  <a:cubicBezTo>
                    <a:pt x="405449" y="954314"/>
                    <a:pt x="415968" y="949307"/>
                    <a:pt x="427220" y="947057"/>
                  </a:cubicBezTo>
                  <a:cubicBezTo>
                    <a:pt x="591284" y="914247"/>
                    <a:pt x="386910" y="956016"/>
                    <a:pt x="525192" y="925286"/>
                  </a:cubicBezTo>
                  <a:cubicBezTo>
                    <a:pt x="547551" y="920317"/>
                    <a:pt x="588935" y="915185"/>
                    <a:pt x="612278" y="903514"/>
                  </a:cubicBezTo>
                  <a:cubicBezTo>
                    <a:pt x="623980" y="897663"/>
                    <a:pt x="634049" y="889000"/>
                    <a:pt x="644935" y="881743"/>
                  </a:cubicBezTo>
                  <a:cubicBezTo>
                    <a:pt x="669952" y="806692"/>
                    <a:pt x="650479" y="832656"/>
                    <a:pt x="688478" y="794657"/>
                  </a:cubicBezTo>
                  <a:cubicBezTo>
                    <a:pt x="691967" y="780700"/>
                    <a:pt x="702439" y="734078"/>
                    <a:pt x="710249" y="718457"/>
                  </a:cubicBezTo>
                  <a:cubicBezTo>
                    <a:pt x="716100" y="706755"/>
                    <a:pt x="726169" y="697502"/>
                    <a:pt x="732020" y="685800"/>
                  </a:cubicBezTo>
                  <a:cubicBezTo>
                    <a:pt x="737152" y="675537"/>
                    <a:pt x="734792" y="661257"/>
                    <a:pt x="742906" y="653143"/>
                  </a:cubicBezTo>
                  <a:cubicBezTo>
                    <a:pt x="751020" y="645029"/>
                    <a:pt x="764677" y="645886"/>
                    <a:pt x="775563" y="642257"/>
                  </a:cubicBezTo>
                  <a:cubicBezTo>
                    <a:pt x="782820" y="635000"/>
                    <a:pt x="788534" y="625766"/>
                    <a:pt x="797335" y="620486"/>
                  </a:cubicBezTo>
                  <a:cubicBezTo>
                    <a:pt x="807174" y="614582"/>
                    <a:pt x="819729" y="614732"/>
                    <a:pt x="829992" y="609600"/>
                  </a:cubicBezTo>
                  <a:cubicBezTo>
                    <a:pt x="841694" y="603749"/>
                    <a:pt x="851763" y="595086"/>
                    <a:pt x="862649" y="587829"/>
                  </a:cubicBezTo>
                  <a:cubicBezTo>
                    <a:pt x="869906" y="576943"/>
                    <a:pt x="876247" y="565388"/>
                    <a:pt x="884420" y="555172"/>
                  </a:cubicBezTo>
                  <a:cubicBezTo>
                    <a:pt x="890831" y="547158"/>
                    <a:pt x="900911" y="542201"/>
                    <a:pt x="906192" y="533400"/>
                  </a:cubicBezTo>
                  <a:cubicBezTo>
                    <a:pt x="912096" y="523561"/>
                    <a:pt x="911946" y="511006"/>
                    <a:pt x="917078" y="500743"/>
                  </a:cubicBezTo>
                  <a:cubicBezTo>
                    <a:pt x="926341" y="482217"/>
                    <a:pt x="967087" y="428369"/>
                    <a:pt x="982392" y="424543"/>
                  </a:cubicBezTo>
                  <a:cubicBezTo>
                    <a:pt x="1064817" y="403936"/>
                    <a:pt x="1011035" y="415011"/>
                    <a:pt x="1145678" y="402772"/>
                  </a:cubicBezTo>
                  <a:cubicBezTo>
                    <a:pt x="1167192" y="395600"/>
                    <a:pt x="1195644" y="389299"/>
                    <a:pt x="1210992" y="370114"/>
                  </a:cubicBezTo>
                  <a:cubicBezTo>
                    <a:pt x="1218160" y="361154"/>
                    <a:pt x="1218249" y="348343"/>
                    <a:pt x="1221878" y="337457"/>
                  </a:cubicBezTo>
                  <a:cubicBezTo>
                    <a:pt x="1219536" y="325749"/>
                    <a:pt x="1210148" y="267109"/>
                    <a:pt x="1200106" y="250372"/>
                  </a:cubicBezTo>
                  <a:cubicBezTo>
                    <a:pt x="1181881" y="219997"/>
                    <a:pt x="1175036" y="232393"/>
                    <a:pt x="1145678" y="217714"/>
                  </a:cubicBezTo>
                  <a:cubicBezTo>
                    <a:pt x="1133976" y="211863"/>
                    <a:pt x="1124976" y="201256"/>
                    <a:pt x="1113020" y="195943"/>
                  </a:cubicBezTo>
                  <a:cubicBezTo>
                    <a:pt x="1066456" y="175248"/>
                    <a:pt x="1048493" y="175952"/>
                    <a:pt x="1004163" y="163286"/>
                  </a:cubicBezTo>
                  <a:cubicBezTo>
                    <a:pt x="993130" y="160134"/>
                    <a:pt x="982847" y="154145"/>
                    <a:pt x="971506" y="152400"/>
                  </a:cubicBezTo>
                  <a:cubicBezTo>
                    <a:pt x="935463" y="146855"/>
                    <a:pt x="898893" y="145541"/>
                    <a:pt x="862649" y="141514"/>
                  </a:cubicBezTo>
                  <a:cubicBezTo>
                    <a:pt x="833573" y="138283"/>
                    <a:pt x="804639" y="133860"/>
                    <a:pt x="775563" y="130629"/>
                  </a:cubicBezTo>
                  <a:cubicBezTo>
                    <a:pt x="739319" y="126602"/>
                    <a:pt x="702891" y="124266"/>
                    <a:pt x="666706" y="119743"/>
                  </a:cubicBezTo>
                  <a:cubicBezTo>
                    <a:pt x="633089" y="115541"/>
                    <a:pt x="591316" y="108012"/>
                    <a:pt x="557849" y="97972"/>
                  </a:cubicBezTo>
                  <a:cubicBezTo>
                    <a:pt x="535868" y="91378"/>
                    <a:pt x="492535" y="76200"/>
                    <a:pt x="492535" y="76200"/>
                  </a:cubicBezTo>
                  <a:cubicBezTo>
                    <a:pt x="478021" y="61686"/>
                    <a:pt x="468465" y="39148"/>
                    <a:pt x="448992" y="32657"/>
                  </a:cubicBezTo>
                  <a:cubicBezTo>
                    <a:pt x="363024" y="4001"/>
                    <a:pt x="331064" y="5443"/>
                    <a:pt x="307478" y="0"/>
                  </a:cubicBezTo>
                  <a:close/>
                </a:path>
              </a:pathLst>
            </a:custGeom>
            <a:pattFill prst="lgConfetti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103134" y="5169580"/>
              <a:ext cx="592162" cy="415061"/>
            </a:xfrm>
            <a:custGeom>
              <a:avLst/>
              <a:gdLst>
                <a:gd name="connsiteX0" fmla="*/ 189391 w 592162"/>
                <a:gd name="connsiteY0" fmla="*/ 1404 h 415061"/>
                <a:gd name="connsiteX1" fmla="*/ 189391 w 592162"/>
                <a:gd name="connsiteY1" fmla="*/ 1404 h 415061"/>
                <a:gd name="connsiteX2" fmla="*/ 69648 w 592162"/>
                <a:gd name="connsiteY2" fmla="*/ 55832 h 415061"/>
                <a:gd name="connsiteX3" fmla="*/ 26105 w 592162"/>
                <a:gd name="connsiteY3" fmla="*/ 99375 h 415061"/>
                <a:gd name="connsiteX4" fmla="*/ 15220 w 592162"/>
                <a:gd name="connsiteY4" fmla="*/ 327975 h 415061"/>
                <a:gd name="connsiteX5" fmla="*/ 47877 w 592162"/>
                <a:gd name="connsiteY5" fmla="*/ 382404 h 415061"/>
                <a:gd name="connsiteX6" fmla="*/ 156734 w 592162"/>
                <a:gd name="connsiteY6" fmla="*/ 415061 h 415061"/>
                <a:gd name="connsiteX7" fmla="*/ 232934 w 592162"/>
                <a:gd name="connsiteY7" fmla="*/ 404175 h 415061"/>
                <a:gd name="connsiteX8" fmla="*/ 265591 w 592162"/>
                <a:gd name="connsiteY8" fmla="*/ 382404 h 415061"/>
                <a:gd name="connsiteX9" fmla="*/ 330905 w 592162"/>
                <a:gd name="connsiteY9" fmla="*/ 360632 h 415061"/>
                <a:gd name="connsiteX10" fmla="*/ 363562 w 592162"/>
                <a:gd name="connsiteY10" fmla="*/ 349747 h 415061"/>
                <a:gd name="connsiteX11" fmla="*/ 396220 w 592162"/>
                <a:gd name="connsiteY11" fmla="*/ 338861 h 415061"/>
                <a:gd name="connsiteX12" fmla="*/ 505077 w 592162"/>
                <a:gd name="connsiteY12" fmla="*/ 306204 h 415061"/>
                <a:gd name="connsiteX13" fmla="*/ 537734 w 592162"/>
                <a:gd name="connsiteY13" fmla="*/ 295318 h 415061"/>
                <a:gd name="connsiteX14" fmla="*/ 559505 w 592162"/>
                <a:gd name="connsiteY14" fmla="*/ 262661 h 415061"/>
                <a:gd name="connsiteX15" fmla="*/ 570391 w 592162"/>
                <a:gd name="connsiteY15" fmla="*/ 230004 h 415061"/>
                <a:gd name="connsiteX16" fmla="*/ 592162 w 592162"/>
                <a:gd name="connsiteY16" fmla="*/ 208232 h 415061"/>
                <a:gd name="connsiteX17" fmla="*/ 581277 w 592162"/>
                <a:gd name="connsiteY17" fmla="*/ 88489 h 415061"/>
                <a:gd name="connsiteX18" fmla="*/ 537734 w 592162"/>
                <a:gd name="connsiteY18" fmla="*/ 34061 h 415061"/>
                <a:gd name="connsiteX19" fmla="*/ 515962 w 592162"/>
                <a:gd name="connsiteY19" fmla="*/ 12289 h 415061"/>
                <a:gd name="connsiteX20" fmla="*/ 472420 w 592162"/>
                <a:gd name="connsiteY20" fmla="*/ 1404 h 415061"/>
                <a:gd name="connsiteX21" fmla="*/ 189391 w 592162"/>
                <a:gd name="connsiteY21" fmla="*/ 1404 h 41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2162" h="415061">
                  <a:moveTo>
                    <a:pt x="189391" y="1404"/>
                  </a:moveTo>
                  <a:lnTo>
                    <a:pt x="189391" y="1404"/>
                  </a:lnTo>
                  <a:cubicBezTo>
                    <a:pt x="144779" y="18133"/>
                    <a:pt x="105008" y="25524"/>
                    <a:pt x="69648" y="55832"/>
                  </a:cubicBezTo>
                  <a:cubicBezTo>
                    <a:pt x="54063" y="69190"/>
                    <a:pt x="26105" y="99375"/>
                    <a:pt x="26105" y="99375"/>
                  </a:cubicBezTo>
                  <a:cubicBezTo>
                    <a:pt x="-10305" y="208607"/>
                    <a:pt x="-3398" y="160408"/>
                    <a:pt x="15220" y="327975"/>
                  </a:cubicBezTo>
                  <a:cubicBezTo>
                    <a:pt x="17840" y="351558"/>
                    <a:pt x="28287" y="369344"/>
                    <a:pt x="47877" y="382404"/>
                  </a:cubicBezTo>
                  <a:cubicBezTo>
                    <a:pt x="90065" y="410529"/>
                    <a:pt x="104107" y="406290"/>
                    <a:pt x="156734" y="415061"/>
                  </a:cubicBezTo>
                  <a:cubicBezTo>
                    <a:pt x="182134" y="411432"/>
                    <a:pt x="208358" y="411548"/>
                    <a:pt x="232934" y="404175"/>
                  </a:cubicBezTo>
                  <a:cubicBezTo>
                    <a:pt x="245465" y="400416"/>
                    <a:pt x="253636" y="387717"/>
                    <a:pt x="265591" y="382404"/>
                  </a:cubicBezTo>
                  <a:cubicBezTo>
                    <a:pt x="286562" y="373083"/>
                    <a:pt x="309134" y="367889"/>
                    <a:pt x="330905" y="360632"/>
                  </a:cubicBezTo>
                  <a:lnTo>
                    <a:pt x="363562" y="349747"/>
                  </a:lnTo>
                  <a:cubicBezTo>
                    <a:pt x="374448" y="346118"/>
                    <a:pt x="385088" y="341644"/>
                    <a:pt x="396220" y="338861"/>
                  </a:cubicBezTo>
                  <a:cubicBezTo>
                    <a:pt x="462022" y="322410"/>
                    <a:pt x="425575" y="332704"/>
                    <a:pt x="505077" y="306204"/>
                  </a:cubicBezTo>
                  <a:lnTo>
                    <a:pt x="537734" y="295318"/>
                  </a:lnTo>
                  <a:cubicBezTo>
                    <a:pt x="544991" y="284432"/>
                    <a:pt x="553654" y="274363"/>
                    <a:pt x="559505" y="262661"/>
                  </a:cubicBezTo>
                  <a:cubicBezTo>
                    <a:pt x="564637" y="252398"/>
                    <a:pt x="564487" y="239843"/>
                    <a:pt x="570391" y="230004"/>
                  </a:cubicBezTo>
                  <a:cubicBezTo>
                    <a:pt x="575671" y="221203"/>
                    <a:pt x="584905" y="215489"/>
                    <a:pt x="592162" y="208232"/>
                  </a:cubicBezTo>
                  <a:cubicBezTo>
                    <a:pt x="588534" y="168318"/>
                    <a:pt x="586945" y="128165"/>
                    <a:pt x="581277" y="88489"/>
                  </a:cubicBezTo>
                  <a:cubicBezTo>
                    <a:pt x="575150" y="45602"/>
                    <a:pt x="569795" y="59709"/>
                    <a:pt x="537734" y="34061"/>
                  </a:cubicBezTo>
                  <a:cubicBezTo>
                    <a:pt x="529720" y="27650"/>
                    <a:pt x="525142" y="16879"/>
                    <a:pt x="515962" y="12289"/>
                  </a:cubicBezTo>
                  <a:cubicBezTo>
                    <a:pt x="502581" y="5598"/>
                    <a:pt x="487373" y="1886"/>
                    <a:pt x="472420" y="1404"/>
                  </a:cubicBezTo>
                  <a:cubicBezTo>
                    <a:pt x="374499" y="-1755"/>
                    <a:pt x="236562" y="1404"/>
                    <a:pt x="189391" y="1404"/>
                  </a:cubicBezTo>
                  <a:close/>
                </a:path>
              </a:pathLst>
            </a:custGeom>
            <a:pattFill prst="lgConfetti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869191" y="5532951"/>
              <a:ext cx="316953" cy="537361"/>
            </a:xfrm>
            <a:custGeom>
              <a:avLst/>
              <a:gdLst>
                <a:gd name="connsiteX0" fmla="*/ 35285 w 329199"/>
                <a:gd name="connsiteY0" fmla="*/ 163286 h 537361"/>
                <a:gd name="connsiteX1" fmla="*/ 35285 w 329199"/>
                <a:gd name="connsiteY1" fmla="*/ 163286 h 537361"/>
                <a:gd name="connsiteX2" fmla="*/ 24399 w 329199"/>
                <a:gd name="connsiteY2" fmla="*/ 533400 h 537361"/>
                <a:gd name="connsiteX3" fmla="*/ 57057 w 329199"/>
                <a:gd name="connsiteY3" fmla="*/ 522515 h 537361"/>
                <a:gd name="connsiteX4" fmla="*/ 111485 w 329199"/>
                <a:gd name="connsiteY4" fmla="*/ 489858 h 537361"/>
                <a:gd name="connsiteX5" fmla="*/ 133257 w 329199"/>
                <a:gd name="connsiteY5" fmla="*/ 468086 h 537361"/>
                <a:gd name="connsiteX6" fmla="*/ 155028 w 329199"/>
                <a:gd name="connsiteY6" fmla="*/ 435429 h 537361"/>
                <a:gd name="connsiteX7" fmla="*/ 187685 w 329199"/>
                <a:gd name="connsiteY7" fmla="*/ 413658 h 537361"/>
                <a:gd name="connsiteX8" fmla="*/ 220342 w 329199"/>
                <a:gd name="connsiteY8" fmla="*/ 315686 h 537361"/>
                <a:gd name="connsiteX9" fmla="*/ 231228 w 329199"/>
                <a:gd name="connsiteY9" fmla="*/ 283029 h 537361"/>
                <a:gd name="connsiteX10" fmla="*/ 263885 w 329199"/>
                <a:gd name="connsiteY10" fmla="*/ 163286 h 537361"/>
                <a:gd name="connsiteX11" fmla="*/ 274771 w 329199"/>
                <a:gd name="connsiteY11" fmla="*/ 130629 h 537361"/>
                <a:gd name="connsiteX12" fmla="*/ 285657 w 329199"/>
                <a:gd name="connsiteY12" fmla="*/ 97972 h 537361"/>
                <a:gd name="connsiteX13" fmla="*/ 329199 w 329199"/>
                <a:gd name="connsiteY13" fmla="*/ 43543 h 537361"/>
                <a:gd name="connsiteX14" fmla="*/ 307428 w 329199"/>
                <a:gd name="connsiteY14" fmla="*/ 10886 h 537361"/>
                <a:gd name="connsiteX15" fmla="*/ 122371 w 329199"/>
                <a:gd name="connsiteY15" fmla="*/ 10886 h 537361"/>
                <a:gd name="connsiteX16" fmla="*/ 46171 w 329199"/>
                <a:gd name="connsiteY16" fmla="*/ 65315 h 537361"/>
                <a:gd name="connsiteX17" fmla="*/ 24399 w 329199"/>
                <a:gd name="connsiteY17" fmla="*/ 87086 h 537361"/>
                <a:gd name="connsiteX18" fmla="*/ 2628 w 329199"/>
                <a:gd name="connsiteY18" fmla="*/ 108858 h 537361"/>
                <a:gd name="connsiteX19" fmla="*/ 35285 w 329199"/>
                <a:gd name="connsiteY19" fmla="*/ 163286 h 53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199" h="537361">
                  <a:moveTo>
                    <a:pt x="35285" y="163286"/>
                  </a:moveTo>
                  <a:lnTo>
                    <a:pt x="35285" y="163286"/>
                  </a:lnTo>
                  <a:cubicBezTo>
                    <a:pt x="31656" y="286657"/>
                    <a:pt x="16932" y="410201"/>
                    <a:pt x="24399" y="533400"/>
                  </a:cubicBezTo>
                  <a:cubicBezTo>
                    <a:pt x="25093" y="544854"/>
                    <a:pt x="47217" y="528419"/>
                    <a:pt x="57057" y="522515"/>
                  </a:cubicBezTo>
                  <a:cubicBezTo>
                    <a:pt x="131772" y="477687"/>
                    <a:pt x="18970" y="520694"/>
                    <a:pt x="111485" y="489858"/>
                  </a:cubicBezTo>
                  <a:cubicBezTo>
                    <a:pt x="118742" y="482601"/>
                    <a:pt x="126846" y="476100"/>
                    <a:pt x="133257" y="468086"/>
                  </a:cubicBezTo>
                  <a:cubicBezTo>
                    <a:pt x="141430" y="457870"/>
                    <a:pt x="145777" y="444680"/>
                    <a:pt x="155028" y="435429"/>
                  </a:cubicBezTo>
                  <a:cubicBezTo>
                    <a:pt x="164279" y="426178"/>
                    <a:pt x="176799" y="420915"/>
                    <a:pt x="187685" y="413658"/>
                  </a:cubicBezTo>
                  <a:cubicBezTo>
                    <a:pt x="225564" y="356839"/>
                    <a:pt x="200787" y="403684"/>
                    <a:pt x="220342" y="315686"/>
                  </a:cubicBezTo>
                  <a:cubicBezTo>
                    <a:pt x="222831" y="304485"/>
                    <a:pt x="228445" y="294161"/>
                    <a:pt x="231228" y="283029"/>
                  </a:cubicBezTo>
                  <a:cubicBezTo>
                    <a:pt x="262002" y="159936"/>
                    <a:pt x="217178" y="303407"/>
                    <a:pt x="263885" y="163286"/>
                  </a:cubicBezTo>
                  <a:lnTo>
                    <a:pt x="274771" y="130629"/>
                  </a:lnTo>
                  <a:cubicBezTo>
                    <a:pt x="278400" y="119743"/>
                    <a:pt x="279292" y="107519"/>
                    <a:pt x="285657" y="97972"/>
                  </a:cubicBezTo>
                  <a:cubicBezTo>
                    <a:pt x="313121" y="56775"/>
                    <a:pt x="298177" y="74566"/>
                    <a:pt x="329199" y="43543"/>
                  </a:cubicBezTo>
                  <a:cubicBezTo>
                    <a:pt x="321942" y="32657"/>
                    <a:pt x="319130" y="16737"/>
                    <a:pt x="307428" y="10886"/>
                  </a:cubicBezTo>
                  <a:cubicBezTo>
                    <a:pt x="261725" y="-11966"/>
                    <a:pt x="156698" y="7765"/>
                    <a:pt x="122371" y="10886"/>
                  </a:cubicBezTo>
                  <a:cubicBezTo>
                    <a:pt x="70240" y="28263"/>
                    <a:pt x="97829" y="13658"/>
                    <a:pt x="46171" y="65315"/>
                  </a:cubicBezTo>
                  <a:lnTo>
                    <a:pt x="24399" y="87086"/>
                  </a:lnTo>
                  <a:lnTo>
                    <a:pt x="2628" y="108858"/>
                  </a:lnTo>
                  <a:cubicBezTo>
                    <a:pt x="-10553" y="148400"/>
                    <a:pt x="29842" y="154215"/>
                    <a:pt x="35285" y="163286"/>
                  </a:cubicBezTo>
                  <a:close/>
                </a:path>
              </a:pathLst>
            </a:custGeom>
            <a:pattFill prst="lgConfetti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56746" y="5257182"/>
              <a:ext cx="334342" cy="370178"/>
            </a:xfrm>
            <a:custGeom>
              <a:avLst/>
              <a:gdLst>
                <a:gd name="connsiteX0" fmla="*/ 51313 w 334342"/>
                <a:gd name="connsiteY0" fmla="*/ 54447 h 370178"/>
                <a:gd name="connsiteX1" fmla="*/ 51313 w 334342"/>
                <a:gd name="connsiteY1" fmla="*/ 54447 h 370178"/>
                <a:gd name="connsiteX2" fmla="*/ 94856 w 334342"/>
                <a:gd name="connsiteY2" fmla="*/ 359247 h 370178"/>
                <a:gd name="connsiteX3" fmla="*/ 127513 w 334342"/>
                <a:gd name="connsiteY3" fmla="*/ 348361 h 370178"/>
                <a:gd name="connsiteX4" fmla="*/ 181942 w 334342"/>
                <a:gd name="connsiteY4" fmla="*/ 293933 h 370178"/>
                <a:gd name="connsiteX5" fmla="*/ 203713 w 334342"/>
                <a:gd name="connsiteY5" fmla="*/ 272161 h 370178"/>
                <a:gd name="connsiteX6" fmla="*/ 236371 w 334342"/>
                <a:gd name="connsiteY6" fmla="*/ 261276 h 370178"/>
                <a:gd name="connsiteX7" fmla="*/ 290799 w 334342"/>
                <a:gd name="connsiteY7" fmla="*/ 217733 h 370178"/>
                <a:gd name="connsiteX8" fmla="*/ 334342 w 334342"/>
                <a:gd name="connsiteY8" fmla="*/ 163304 h 370178"/>
                <a:gd name="connsiteX9" fmla="*/ 301685 w 334342"/>
                <a:gd name="connsiteY9" fmla="*/ 65333 h 370178"/>
                <a:gd name="connsiteX10" fmla="*/ 279913 w 334342"/>
                <a:gd name="connsiteY10" fmla="*/ 43561 h 370178"/>
                <a:gd name="connsiteX11" fmla="*/ 247256 w 334342"/>
                <a:gd name="connsiteY11" fmla="*/ 32676 h 370178"/>
                <a:gd name="connsiteX12" fmla="*/ 225485 w 334342"/>
                <a:gd name="connsiteY12" fmla="*/ 10904 h 370178"/>
                <a:gd name="connsiteX13" fmla="*/ 127513 w 334342"/>
                <a:gd name="connsiteY13" fmla="*/ 10904 h 370178"/>
                <a:gd name="connsiteX14" fmla="*/ 51313 w 334342"/>
                <a:gd name="connsiteY14" fmla="*/ 54447 h 3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342" h="370178">
                  <a:moveTo>
                    <a:pt x="51313" y="54447"/>
                  </a:moveTo>
                  <a:lnTo>
                    <a:pt x="51313" y="54447"/>
                  </a:lnTo>
                  <a:cubicBezTo>
                    <a:pt x="31173" y="346488"/>
                    <a:pt x="-75160" y="397030"/>
                    <a:pt x="94856" y="359247"/>
                  </a:cubicBezTo>
                  <a:cubicBezTo>
                    <a:pt x="106057" y="356758"/>
                    <a:pt x="116627" y="351990"/>
                    <a:pt x="127513" y="348361"/>
                  </a:cubicBezTo>
                  <a:lnTo>
                    <a:pt x="181942" y="293933"/>
                  </a:lnTo>
                  <a:cubicBezTo>
                    <a:pt x="189199" y="286676"/>
                    <a:pt x="193976" y="275406"/>
                    <a:pt x="203713" y="272161"/>
                  </a:cubicBezTo>
                  <a:lnTo>
                    <a:pt x="236371" y="261276"/>
                  </a:lnTo>
                  <a:cubicBezTo>
                    <a:pt x="288934" y="208711"/>
                    <a:pt x="222144" y="272657"/>
                    <a:pt x="290799" y="217733"/>
                  </a:cubicBezTo>
                  <a:cubicBezTo>
                    <a:pt x="312958" y="200006"/>
                    <a:pt x="318176" y="187553"/>
                    <a:pt x="334342" y="163304"/>
                  </a:cubicBezTo>
                  <a:cubicBezTo>
                    <a:pt x="324326" y="103208"/>
                    <a:pt x="333909" y="105613"/>
                    <a:pt x="301685" y="65333"/>
                  </a:cubicBezTo>
                  <a:cubicBezTo>
                    <a:pt x="295274" y="57319"/>
                    <a:pt x="288714" y="48841"/>
                    <a:pt x="279913" y="43561"/>
                  </a:cubicBezTo>
                  <a:cubicBezTo>
                    <a:pt x="270074" y="37658"/>
                    <a:pt x="258142" y="36304"/>
                    <a:pt x="247256" y="32676"/>
                  </a:cubicBezTo>
                  <a:cubicBezTo>
                    <a:pt x="239999" y="25419"/>
                    <a:pt x="234665" y="15494"/>
                    <a:pt x="225485" y="10904"/>
                  </a:cubicBezTo>
                  <a:cubicBezTo>
                    <a:pt x="188217" y="-7730"/>
                    <a:pt x="166654" y="1119"/>
                    <a:pt x="127513" y="10904"/>
                  </a:cubicBezTo>
                  <a:cubicBezTo>
                    <a:pt x="94158" y="19243"/>
                    <a:pt x="64013" y="47190"/>
                    <a:pt x="51313" y="54447"/>
                  </a:cubicBezTo>
                  <a:close/>
                </a:path>
              </a:pathLst>
            </a:custGeom>
            <a:pattFill prst="trellis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/>
          <p:cNvSpPr/>
          <p:nvPr/>
        </p:nvSpPr>
        <p:spPr>
          <a:xfrm>
            <a:off x="4183173" y="4395269"/>
            <a:ext cx="3934827" cy="2155372"/>
          </a:xfrm>
          <a:custGeom>
            <a:avLst/>
            <a:gdLst>
              <a:gd name="connsiteX0" fmla="*/ 544285 w 3320173"/>
              <a:gd name="connsiteY0" fmla="*/ 185058 h 2155372"/>
              <a:gd name="connsiteX1" fmla="*/ 544285 w 3320173"/>
              <a:gd name="connsiteY1" fmla="*/ 185058 h 2155372"/>
              <a:gd name="connsiteX2" fmla="*/ 489857 w 3320173"/>
              <a:gd name="connsiteY2" fmla="*/ 293915 h 2155372"/>
              <a:gd name="connsiteX3" fmla="*/ 457200 w 3320173"/>
              <a:gd name="connsiteY3" fmla="*/ 315686 h 2155372"/>
              <a:gd name="connsiteX4" fmla="*/ 413657 w 3320173"/>
              <a:gd name="connsiteY4" fmla="*/ 370115 h 2155372"/>
              <a:gd name="connsiteX5" fmla="*/ 359228 w 3320173"/>
              <a:gd name="connsiteY5" fmla="*/ 413658 h 2155372"/>
              <a:gd name="connsiteX6" fmla="*/ 337457 w 3320173"/>
              <a:gd name="connsiteY6" fmla="*/ 446315 h 2155372"/>
              <a:gd name="connsiteX7" fmla="*/ 326571 w 3320173"/>
              <a:gd name="connsiteY7" fmla="*/ 478972 h 2155372"/>
              <a:gd name="connsiteX8" fmla="*/ 293914 w 3320173"/>
              <a:gd name="connsiteY8" fmla="*/ 500743 h 2155372"/>
              <a:gd name="connsiteX9" fmla="*/ 272142 w 3320173"/>
              <a:gd name="connsiteY9" fmla="*/ 522515 h 2155372"/>
              <a:gd name="connsiteX10" fmla="*/ 195942 w 3320173"/>
              <a:gd name="connsiteY10" fmla="*/ 609600 h 2155372"/>
              <a:gd name="connsiteX11" fmla="*/ 97971 w 3320173"/>
              <a:gd name="connsiteY11" fmla="*/ 674915 h 2155372"/>
              <a:gd name="connsiteX12" fmla="*/ 65314 w 3320173"/>
              <a:gd name="connsiteY12" fmla="*/ 696686 h 2155372"/>
              <a:gd name="connsiteX13" fmla="*/ 21771 w 3320173"/>
              <a:gd name="connsiteY13" fmla="*/ 751115 h 2155372"/>
              <a:gd name="connsiteX14" fmla="*/ 0 w 3320173"/>
              <a:gd name="connsiteY14" fmla="*/ 827315 h 2155372"/>
              <a:gd name="connsiteX15" fmla="*/ 10885 w 3320173"/>
              <a:gd name="connsiteY15" fmla="*/ 1240972 h 2155372"/>
              <a:gd name="connsiteX16" fmla="*/ 21771 w 3320173"/>
              <a:gd name="connsiteY16" fmla="*/ 1273629 h 2155372"/>
              <a:gd name="connsiteX17" fmla="*/ 32657 w 3320173"/>
              <a:gd name="connsiteY17" fmla="*/ 1338943 h 2155372"/>
              <a:gd name="connsiteX18" fmla="*/ 43542 w 3320173"/>
              <a:gd name="connsiteY18" fmla="*/ 1371600 h 2155372"/>
              <a:gd name="connsiteX19" fmla="*/ 76200 w 3320173"/>
              <a:gd name="connsiteY19" fmla="*/ 1491343 h 2155372"/>
              <a:gd name="connsiteX20" fmla="*/ 87085 w 3320173"/>
              <a:gd name="connsiteY20" fmla="*/ 1524000 h 2155372"/>
              <a:gd name="connsiteX21" fmla="*/ 108857 w 3320173"/>
              <a:gd name="connsiteY21" fmla="*/ 1567543 h 2155372"/>
              <a:gd name="connsiteX22" fmla="*/ 119742 w 3320173"/>
              <a:gd name="connsiteY22" fmla="*/ 1600200 h 2155372"/>
              <a:gd name="connsiteX23" fmla="*/ 141514 w 3320173"/>
              <a:gd name="connsiteY23" fmla="*/ 1632858 h 2155372"/>
              <a:gd name="connsiteX24" fmla="*/ 174171 w 3320173"/>
              <a:gd name="connsiteY24" fmla="*/ 1698172 h 2155372"/>
              <a:gd name="connsiteX25" fmla="*/ 206828 w 3320173"/>
              <a:gd name="connsiteY25" fmla="*/ 1719943 h 2155372"/>
              <a:gd name="connsiteX26" fmla="*/ 261257 w 3320173"/>
              <a:gd name="connsiteY26" fmla="*/ 1774372 h 2155372"/>
              <a:gd name="connsiteX27" fmla="*/ 293914 w 3320173"/>
              <a:gd name="connsiteY27" fmla="*/ 1796143 h 2155372"/>
              <a:gd name="connsiteX28" fmla="*/ 337457 w 3320173"/>
              <a:gd name="connsiteY28" fmla="*/ 1850572 h 2155372"/>
              <a:gd name="connsiteX29" fmla="*/ 370114 w 3320173"/>
              <a:gd name="connsiteY29" fmla="*/ 1872343 h 2155372"/>
              <a:gd name="connsiteX30" fmla="*/ 413657 w 3320173"/>
              <a:gd name="connsiteY30" fmla="*/ 1915886 h 2155372"/>
              <a:gd name="connsiteX31" fmla="*/ 435428 w 3320173"/>
              <a:gd name="connsiteY31" fmla="*/ 1937658 h 2155372"/>
              <a:gd name="connsiteX32" fmla="*/ 468085 w 3320173"/>
              <a:gd name="connsiteY32" fmla="*/ 1948543 h 2155372"/>
              <a:gd name="connsiteX33" fmla="*/ 533400 w 3320173"/>
              <a:gd name="connsiteY33" fmla="*/ 2002972 h 2155372"/>
              <a:gd name="connsiteX34" fmla="*/ 566057 w 3320173"/>
              <a:gd name="connsiteY34" fmla="*/ 2013858 h 2155372"/>
              <a:gd name="connsiteX35" fmla="*/ 609600 w 3320173"/>
              <a:gd name="connsiteY35" fmla="*/ 2035629 h 2155372"/>
              <a:gd name="connsiteX36" fmla="*/ 685800 w 3320173"/>
              <a:gd name="connsiteY36" fmla="*/ 2068286 h 2155372"/>
              <a:gd name="connsiteX37" fmla="*/ 718457 w 3320173"/>
              <a:gd name="connsiteY37" fmla="*/ 2090058 h 2155372"/>
              <a:gd name="connsiteX38" fmla="*/ 762000 w 3320173"/>
              <a:gd name="connsiteY38" fmla="*/ 2100943 h 2155372"/>
              <a:gd name="connsiteX39" fmla="*/ 794657 w 3320173"/>
              <a:gd name="connsiteY39" fmla="*/ 2111829 h 2155372"/>
              <a:gd name="connsiteX40" fmla="*/ 859971 w 3320173"/>
              <a:gd name="connsiteY40" fmla="*/ 2122715 h 2155372"/>
              <a:gd name="connsiteX41" fmla="*/ 892628 w 3320173"/>
              <a:gd name="connsiteY41" fmla="*/ 2133600 h 2155372"/>
              <a:gd name="connsiteX42" fmla="*/ 1077685 w 3320173"/>
              <a:gd name="connsiteY42" fmla="*/ 2155372 h 2155372"/>
              <a:gd name="connsiteX43" fmla="*/ 1251857 w 3320173"/>
              <a:gd name="connsiteY43" fmla="*/ 2144486 h 2155372"/>
              <a:gd name="connsiteX44" fmla="*/ 1360714 w 3320173"/>
              <a:gd name="connsiteY44" fmla="*/ 2100943 h 2155372"/>
              <a:gd name="connsiteX45" fmla="*/ 1404257 w 3320173"/>
              <a:gd name="connsiteY45" fmla="*/ 2090058 h 2155372"/>
              <a:gd name="connsiteX46" fmla="*/ 1436914 w 3320173"/>
              <a:gd name="connsiteY46" fmla="*/ 2079172 h 2155372"/>
              <a:gd name="connsiteX47" fmla="*/ 1741714 w 3320173"/>
              <a:gd name="connsiteY47" fmla="*/ 2090058 h 2155372"/>
              <a:gd name="connsiteX48" fmla="*/ 1817914 w 3320173"/>
              <a:gd name="connsiteY48" fmla="*/ 2100943 h 2155372"/>
              <a:gd name="connsiteX49" fmla="*/ 2002971 w 3320173"/>
              <a:gd name="connsiteY49" fmla="*/ 2122715 h 2155372"/>
              <a:gd name="connsiteX50" fmla="*/ 2231571 w 3320173"/>
              <a:gd name="connsiteY50" fmla="*/ 2111829 h 2155372"/>
              <a:gd name="connsiteX51" fmla="*/ 2373085 w 3320173"/>
              <a:gd name="connsiteY51" fmla="*/ 2090058 h 2155372"/>
              <a:gd name="connsiteX52" fmla="*/ 2460171 w 3320173"/>
              <a:gd name="connsiteY52" fmla="*/ 2046515 h 2155372"/>
              <a:gd name="connsiteX53" fmla="*/ 2547257 w 3320173"/>
              <a:gd name="connsiteY53" fmla="*/ 2013858 h 2155372"/>
              <a:gd name="connsiteX54" fmla="*/ 2612571 w 3320173"/>
              <a:gd name="connsiteY54" fmla="*/ 1970315 h 2155372"/>
              <a:gd name="connsiteX55" fmla="*/ 2656114 w 3320173"/>
              <a:gd name="connsiteY55" fmla="*/ 1948543 h 2155372"/>
              <a:gd name="connsiteX56" fmla="*/ 2688771 w 3320173"/>
              <a:gd name="connsiteY56" fmla="*/ 1926772 h 2155372"/>
              <a:gd name="connsiteX57" fmla="*/ 2721428 w 3320173"/>
              <a:gd name="connsiteY57" fmla="*/ 1915886 h 2155372"/>
              <a:gd name="connsiteX58" fmla="*/ 2786742 w 3320173"/>
              <a:gd name="connsiteY58" fmla="*/ 1872343 h 2155372"/>
              <a:gd name="connsiteX59" fmla="*/ 2873828 w 3320173"/>
              <a:gd name="connsiteY59" fmla="*/ 1817915 h 2155372"/>
              <a:gd name="connsiteX60" fmla="*/ 2917371 w 3320173"/>
              <a:gd name="connsiteY60" fmla="*/ 1785258 h 2155372"/>
              <a:gd name="connsiteX61" fmla="*/ 2971800 w 3320173"/>
              <a:gd name="connsiteY61" fmla="*/ 1719943 h 2155372"/>
              <a:gd name="connsiteX62" fmla="*/ 3069771 w 3320173"/>
              <a:gd name="connsiteY62" fmla="*/ 1589315 h 2155372"/>
              <a:gd name="connsiteX63" fmla="*/ 3113314 w 3320173"/>
              <a:gd name="connsiteY63" fmla="*/ 1556658 h 2155372"/>
              <a:gd name="connsiteX64" fmla="*/ 3156857 w 3320173"/>
              <a:gd name="connsiteY64" fmla="*/ 1502229 h 2155372"/>
              <a:gd name="connsiteX65" fmla="*/ 3189514 w 3320173"/>
              <a:gd name="connsiteY65" fmla="*/ 1447800 h 2155372"/>
              <a:gd name="connsiteX66" fmla="*/ 3200400 w 3320173"/>
              <a:gd name="connsiteY66" fmla="*/ 1415143 h 2155372"/>
              <a:gd name="connsiteX67" fmla="*/ 3222171 w 3320173"/>
              <a:gd name="connsiteY67" fmla="*/ 1382486 h 2155372"/>
              <a:gd name="connsiteX68" fmla="*/ 3233057 w 3320173"/>
              <a:gd name="connsiteY68" fmla="*/ 1349829 h 2155372"/>
              <a:gd name="connsiteX69" fmla="*/ 3265714 w 3320173"/>
              <a:gd name="connsiteY69" fmla="*/ 1295400 h 2155372"/>
              <a:gd name="connsiteX70" fmla="*/ 3298371 w 3320173"/>
              <a:gd name="connsiteY70" fmla="*/ 1230086 h 2155372"/>
              <a:gd name="connsiteX71" fmla="*/ 3320142 w 3320173"/>
              <a:gd name="connsiteY71" fmla="*/ 1121229 h 2155372"/>
              <a:gd name="connsiteX72" fmla="*/ 3298371 w 3320173"/>
              <a:gd name="connsiteY72" fmla="*/ 881743 h 2155372"/>
              <a:gd name="connsiteX73" fmla="*/ 3276600 w 3320173"/>
              <a:gd name="connsiteY73" fmla="*/ 827315 h 2155372"/>
              <a:gd name="connsiteX74" fmla="*/ 3254828 w 3320173"/>
              <a:gd name="connsiteY74" fmla="*/ 762000 h 2155372"/>
              <a:gd name="connsiteX75" fmla="*/ 3222171 w 3320173"/>
              <a:gd name="connsiteY75" fmla="*/ 664029 h 2155372"/>
              <a:gd name="connsiteX76" fmla="*/ 3178628 w 3320173"/>
              <a:gd name="connsiteY76" fmla="*/ 609600 h 2155372"/>
              <a:gd name="connsiteX77" fmla="*/ 3167742 w 3320173"/>
              <a:gd name="connsiteY77" fmla="*/ 576943 h 2155372"/>
              <a:gd name="connsiteX78" fmla="*/ 3145971 w 3320173"/>
              <a:gd name="connsiteY78" fmla="*/ 544286 h 2155372"/>
              <a:gd name="connsiteX79" fmla="*/ 3004457 w 3320173"/>
              <a:gd name="connsiteY79" fmla="*/ 391886 h 2155372"/>
              <a:gd name="connsiteX80" fmla="*/ 2960914 w 3320173"/>
              <a:gd name="connsiteY80" fmla="*/ 348343 h 2155372"/>
              <a:gd name="connsiteX81" fmla="*/ 2797628 w 3320173"/>
              <a:gd name="connsiteY81" fmla="*/ 239486 h 2155372"/>
              <a:gd name="connsiteX82" fmla="*/ 2754085 w 3320173"/>
              <a:gd name="connsiteY82" fmla="*/ 217715 h 2155372"/>
              <a:gd name="connsiteX83" fmla="*/ 2677885 w 3320173"/>
              <a:gd name="connsiteY83" fmla="*/ 195943 h 2155372"/>
              <a:gd name="connsiteX84" fmla="*/ 2645228 w 3320173"/>
              <a:gd name="connsiteY84" fmla="*/ 185058 h 2155372"/>
              <a:gd name="connsiteX85" fmla="*/ 2590800 w 3320173"/>
              <a:gd name="connsiteY85" fmla="*/ 152400 h 2155372"/>
              <a:gd name="connsiteX86" fmla="*/ 2438400 w 3320173"/>
              <a:gd name="connsiteY86" fmla="*/ 97972 h 2155372"/>
              <a:gd name="connsiteX87" fmla="*/ 2373085 w 3320173"/>
              <a:gd name="connsiteY87" fmla="*/ 87086 h 2155372"/>
              <a:gd name="connsiteX88" fmla="*/ 2318657 w 3320173"/>
              <a:gd name="connsiteY88" fmla="*/ 76200 h 2155372"/>
              <a:gd name="connsiteX89" fmla="*/ 2155371 w 3320173"/>
              <a:gd name="connsiteY89" fmla="*/ 32658 h 2155372"/>
              <a:gd name="connsiteX90" fmla="*/ 2111828 w 3320173"/>
              <a:gd name="connsiteY90" fmla="*/ 21772 h 2155372"/>
              <a:gd name="connsiteX91" fmla="*/ 2013857 w 3320173"/>
              <a:gd name="connsiteY91" fmla="*/ 0 h 2155372"/>
              <a:gd name="connsiteX92" fmla="*/ 1763485 w 3320173"/>
              <a:gd name="connsiteY92" fmla="*/ 10886 h 2155372"/>
              <a:gd name="connsiteX93" fmla="*/ 1719942 w 3320173"/>
              <a:gd name="connsiteY93" fmla="*/ 21772 h 2155372"/>
              <a:gd name="connsiteX94" fmla="*/ 1621971 w 3320173"/>
              <a:gd name="connsiteY94" fmla="*/ 32658 h 2155372"/>
              <a:gd name="connsiteX95" fmla="*/ 1545771 w 3320173"/>
              <a:gd name="connsiteY95" fmla="*/ 43543 h 2155372"/>
              <a:gd name="connsiteX96" fmla="*/ 1066800 w 3320173"/>
              <a:gd name="connsiteY96" fmla="*/ 65315 h 2155372"/>
              <a:gd name="connsiteX97" fmla="*/ 1012371 w 3320173"/>
              <a:gd name="connsiteY97" fmla="*/ 76200 h 2155372"/>
              <a:gd name="connsiteX98" fmla="*/ 936171 w 3320173"/>
              <a:gd name="connsiteY98" fmla="*/ 97972 h 2155372"/>
              <a:gd name="connsiteX99" fmla="*/ 827314 w 3320173"/>
              <a:gd name="connsiteY99" fmla="*/ 130629 h 2155372"/>
              <a:gd name="connsiteX100" fmla="*/ 762000 w 3320173"/>
              <a:gd name="connsiteY100" fmla="*/ 152400 h 2155372"/>
              <a:gd name="connsiteX101" fmla="*/ 729342 w 3320173"/>
              <a:gd name="connsiteY101" fmla="*/ 163286 h 2155372"/>
              <a:gd name="connsiteX102" fmla="*/ 707571 w 3320173"/>
              <a:gd name="connsiteY102" fmla="*/ 185058 h 2155372"/>
              <a:gd name="connsiteX103" fmla="*/ 642257 w 3320173"/>
              <a:gd name="connsiteY103" fmla="*/ 206829 h 2155372"/>
              <a:gd name="connsiteX104" fmla="*/ 609600 w 3320173"/>
              <a:gd name="connsiteY104" fmla="*/ 217715 h 2155372"/>
              <a:gd name="connsiteX105" fmla="*/ 544285 w 3320173"/>
              <a:gd name="connsiteY105" fmla="*/ 185058 h 215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20173" h="2155372">
                <a:moveTo>
                  <a:pt x="544285" y="185058"/>
                </a:moveTo>
                <a:lnTo>
                  <a:pt x="544285" y="185058"/>
                </a:lnTo>
                <a:cubicBezTo>
                  <a:pt x="526142" y="221344"/>
                  <a:pt x="512360" y="260160"/>
                  <a:pt x="489857" y="293915"/>
                </a:cubicBezTo>
                <a:cubicBezTo>
                  <a:pt x="482600" y="304801"/>
                  <a:pt x="467416" y="307513"/>
                  <a:pt x="457200" y="315686"/>
                </a:cubicBezTo>
                <a:cubicBezTo>
                  <a:pt x="403335" y="358778"/>
                  <a:pt x="470238" y="313534"/>
                  <a:pt x="413657" y="370115"/>
                </a:cubicBezTo>
                <a:cubicBezTo>
                  <a:pt x="357076" y="426696"/>
                  <a:pt x="402320" y="359793"/>
                  <a:pt x="359228" y="413658"/>
                </a:cubicBezTo>
                <a:cubicBezTo>
                  <a:pt x="351055" y="423874"/>
                  <a:pt x="343308" y="434613"/>
                  <a:pt x="337457" y="446315"/>
                </a:cubicBezTo>
                <a:cubicBezTo>
                  <a:pt x="332325" y="456578"/>
                  <a:pt x="333739" y="470012"/>
                  <a:pt x="326571" y="478972"/>
                </a:cubicBezTo>
                <a:cubicBezTo>
                  <a:pt x="318398" y="489188"/>
                  <a:pt x="304130" y="492570"/>
                  <a:pt x="293914" y="500743"/>
                </a:cubicBezTo>
                <a:cubicBezTo>
                  <a:pt x="285900" y="507154"/>
                  <a:pt x="278553" y="514501"/>
                  <a:pt x="272142" y="522515"/>
                </a:cubicBezTo>
                <a:cubicBezTo>
                  <a:pt x="239261" y="563617"/>
                  <a:pt x="253499" y="571228"/>
                  <a:pt x="195942" y="609600"/>
                </a:cubicBezTo>
                <a:lnTo>
                  <a:pt x="97971" y="674915"/>
                </a:lnTo>
                <a:cubicBezTo>
                  <a:pt x="87085" y="682172"/>
                  <a:pt x="74565" y="687435"/>
                  <a:pt x="65314" y="696686"/>
                </a:cubicBezTo>
                <a:cubicBezTo>
                  <a:pt x="45063" y="716937"/>
                  <a:pt x="35504" y="723650"/>
                  <a:pt x="21771" y="751115"/>
                </a:cubicBezTo>
                <a:cubicBezTo>
                  <a:pt x="13961" y="766736"/>
                  <a:pt x="3489" y="813358"/>
                  <a:pt x="0" y="827315"/>
                </a:cubicBezTo>
                <a:cubicBezTo>
                  <a:pt x="3628" y="965201"/>
                  <a:pt x="4165" y="1103202"/>
                  <a:pt x="10885" y="1240972"/>
                </a:cubicBezTo>
                <a:cubicBezTo>
                  <a:pt x="11444" y="1252433"/>
                  <a:pt x="19282" y="1262428"/>
                  <a:pt x="21771" y="1273629"/>
                </a:cubicBezTo>
                <a:cubicBezTo>
                  <a:pt x="26559" y="1295175"/>
                  <a:pt x="27869" y="1317397"/>
                  <a:pt x="32657" y="1338943"/>
                </a:cubicBezTo>
                <a:cubicBezTo>
                  <a:pt x="35146" y="1350144"/>
                  <a:pt x="40759" y="1360468"/>
                  <a:pt x="43542" y="1371600"/>
                </a:cubicBezTo>
                <a:cubicBezTo>
                  <a:pt x="74313" y="1494688"/>
                  <a:pt x="29495" y="1351228"/>
                  <a:pt x="76200" y="1491343"/>
                </a:cubicBezTo>
                <a:cubicBezTo>
                  <a:pt x="79829" y="1502229"/>
                  <a:pt x="81953" y="1513737"/>
                  <a:pt x="87085" y="1524000"/>
                </a:cubicBezTo>
                <a:cubicBezTo>
                  <a:pt x="94342" y="1538514"/>
                  <a:pt x="102465" y="1552627"/>
                  <a:pt x="108857" y="1567543"/>
                </a:cubicBezTo>
                <a:cubicBezTo>
                  <a:pt x="113377" y="1578090"/>
                  <a:pt x="114611" y="1589937"/>
                  <a:pt x="119742" y="1600200"/>
                </a:cubicBezTo>
                <a:cubicBezTo>
                  <a:pt x="125593" y="1611902"/>
                  <a:pt x="135663" y="1621156"/>
                  <a:pt x="141514" y="1632858"/>
                </a:cubicBezTo>
                <a:cubicBezTo>
                  <a:pt x="159221" y="1668271"/>
                  <a:pt x="142976" y="1666977"/>
                  <a:pt x="174171" y="1698172"/>
                </a:cubicBezTo>
                <a:cubicBezTo>
                  <a:pt x="183422" y="1707423"/>
                  <a:pt x="196982" y="1711328"/>
                  <a:pt x="206828" y="1719943"/>
                </a:cubicBezTo>
                <a:cubicBezTo>
                  <a:pt x="226138" y="1736839"/>
                  <a:pt x="239908" y="1760140"/>
                  <a:pt x="261257" y="1774372"/>
                </a:cubicBezTo>
                <a:cubicBezTo>
                  <a:pt x="272143" y="1781629"/>
                  <a:pt x="283698" y="1787970"/>
                  <a:pt x="293914" y="1796143"/>
                </a:cubicBezTo>
                <a:cubicBezTo>
                  <a:pt x="347772" y="1839230"/>
                  <a:pt x="280881" y="1793997"/>
                  <a:pt x="337457" y="1850572"/>
                </a:cubicBezTo>
                <a:cubicBezTo>
                  <a:pt x="346708" y="1859823"/>
                  <a:pt x="360181" y="1863829"/>
                  <a:pt x="370114" y="1872343"/>
                </a:cubicBezTo>
                <a:cubicBezTo>
                  <a:pt x="385699" y="1885701"/>
                  <a:pt x="399143" y="1901372"/>
                  <a:pt x="413657" y="1915886"/>
                </a:cubicBezTo>
                <a:cubicBezTo>
                  <a:pt x="420914" y="1923143"/>
                  <a:pt x="425691" y="1934413"/>
                  <a:pt x="435428" y="1937658"/>
                </a:cubicBezTo>
                <a:lnTo>
                  <a:pt x="468085" y="1948543"/>
                </a:lnTo>
                <a:cubicBezTo>
                  <a:pt x="492161" y="1972619"/>
                  <a:pt x="503088" y="1987816"/>
                  <a:pt x="533400" y="2002972"/>
                </a:cubicBezTo>
                <a:cubicBezTo>
                  <a:pt x="543663" y="2008104"/>
                  <a:pt x="555510" y="2009338"/>
                  <a:pt x="566057" y="2013858"/>
                </a:cubicBezTo>
                <a:cubicBezTo>
                  <a:pt x="580972" y="2020250"/>
                  <a:pt x="595511" y="2027578"/>
                  <a:pt x="609600" y="2035629"/>
                </a:cubicBezTo>
                <a:cubicBezTo>
                  <a:pt x="668071" y="2069040"/>
                  <a:pt x="614281" y="2050406"/>
                  <a:pt x="685800" y="2068286"/>
                </a:cubicBezTo>
                <a:cubicBezTo>
                  <a:pt x="696686" y="2075543"/>
                  <a:pt x="706432" y="2084904"/>
                  <a:pt x="718457" y="2090058"/>
                </a:cubicBezTo>
                <a:cubicBezTo>
                  <a:pt x="732208" y="2095951"/>
                  <a:pt x="747615" y="2096833"/>
                  <a:pt x="762000" y="2100943"/>
                </a:cubicBezTo>
                <a:cubicBezTo>
                  <a:pt x="773033" y="2104095"/>
                  <a:pt x="783456" y="2109340"/>
                  <a:pt x="794657" y="2111829"/>
                </a:cubicBezTo>
                <a:cubicBezTo>
                  <a:pt x="816203" y="2116617"/>
                  <a:pt x="838425" y="2117927"/>
                  <a:pt x="859971" y="2122715"/>
                </a:cubicBezTo>
                <a:cubicBezTo>
                  <a:pt x="871172" y="2125204"/>
                  <a:pt x="881427" y="2131111"/>
                  <a:pt x="892628" y="2133600"/>
                </a:cubicBezTo>
                <a:cubicBezTo>
                  <a:pt x="953122" y="2147043"/>
                  <a:pt x="1016501" y="2149810"/>
                  <a:pt x="1077685" y="2155372"/>
                </a:cubicBezTo>
                <a:cubicBezTo>
                  <a:pt x="1135742" y="2151743"/>
                  <a:pt x="1194220" y="2152346"/>
                  <a:pt x="1251857" y="2144486"/>
                </a:cubicBezTo>
                <a:cubicBezTo>
                  <a:pt x="1313416" y="2136092"/>
                  <a:pt x="1310186" y="2119891"/>
                  <a:pt x="1360714" y="2100943"/>
                </a:cubicBezTo>
                <a:cubicBezTo>
                  <a:pt x="1374722" y="2095690"/>
                  <a:pt x="1389872" y="2094168"/>
                  <a:pt x="1404257" y="2090058"/>
                </a:cubicBezTo>
                <a:cubicBezTo>
                  <a:pt x="1415290" y="2086906"/>
                  <a:pt x="1426028" y="2082801"/>
                  <a:pt x="1436914" y="2079172"/>
                </a:cubicBezTo>
                <a:cubicBezTo>
                  <a:pt x="1538514" y="2082801"/>
                  <a:pt x="1640215" y="2084258"/>
                  <a:pt x="1741714" y="2090058"/>
                </a:cubicBezTo>
                <a:cubicBezTo>
                  <a:pt x="1767330" y="2091522"/>
                  <a:pt x="1792432" y="2097945"/>
                  <a:pt x="1817914" y="2100943"/>
                </a:cubicBezTo>
                <a:cubicBezTo>
                  <a:pt x="2046324" y="2127814"/>
                  <a:pt x="1824517" y="2097221"/>
                  <a:pt x="2002971" y="2122715"/>
                </a:cubicBezTo>
                <a:cubicBezTo>
                  <a:pt x="2079171" y="2119086"/>
                  <a:pt x="2155479" y="2117264"/>
                  <a:pt x="2231571" y="2111829"/>
                </a:cubicBezTo>
                <a:cubicBezTo>
                  <a:pt x="2256072" y="2110079"/>
                  <a:pt x="2345731" y="2094617"/>
                  <a:pt x="2373085" y="2090058"/>
                </a:cubicBezTo>
                <a:cubicBezTo>
                  <a:pt x="2413087" y="2063389"/>
                  <a:pt x="2406907" y="2064269"/>
                  <a:pt x="2460171" y="2046515"/>
                </a:cubicBezTo>
                <a:cubicBezTo>
                  <a:pt x="2518299" y="2027139"/>
                  <a:pt x="2491588" y="2047259"/>
                  <a:pt x="2547257" y="2013858"/>
                </a:cubicBezTo>
                <a:cubicBezTo>
                  <a:pt x="2569694" y="2000396"/>
                  <a:pt x="2589168" y="1982017"/>
                  <a:pt x="2612571" y="1970315"/>
                </a:cubicBezTo>
                <a:cubicBezTo>
                  <a:pt x="2627085" y="1963058"/>
                  <a:pt x="2642025" y="1956594"/>
                  <a:pt x="2656114" y="1948543"/>
                </a:cubicBezTo>
                <a:cubicBezTo>
                  <a:pt x="2667473" y="1942052"/>
                  <a:pt x="2677069" y="1932623"/>
                  <a:pt x="2688771" y="1926772"/>
                </a:cubicBezTo>
                <a:cubicBezTo>
                  <a:pt x="2699034" y="1921640"/>
                  <a:pt x="2711397" y="1921459"/>
                  <a:pt x="2721428" y="1915886"/>
                </a:cubicBezTo>
                <a:cubicBezTo>
                  <a:pt x="2744301" y="1903179"/>
                  <a:pt x="2764305" y="1885805"/>
                  <a:pt x="2786742" y="1872343"/>
                </a:cubicBezTo>
                <a:cubicBezTo>
                  <a:pt x="2818519" y="1853277"/>
                  <a:pt x="2844510" y="1838856"/>
                  <a:pt x="2873828" y="1817915"/>
                </a:cubicBezTo>
                <a:cubicBezTo>
                  <a:pt x="2888592" y="1807370"/>
                  <a:pt x="2902857" y="1796144"/>
                  <a:pt x="2917371" y="1785258"/>
                </a:cubicBezTo>
                <a:cubicBezTo>
                  <a:pt x="2983290" y="1686374"/>
                  <a:pt x="2887990" y="1824705"/>
                  <a:pt x="2971800" y="1719943"/>
                </a:cubicBezTo>
                <a:cubicBezTo>
                  <a:pt x="2995805" y="1689936"/>
                  <a:pt x="3039425" y="1619660"/>
                  <a:pt x="3069771" y="1589315"/>
                </a:cubicBezTo>
                <a:cubicBezTo>
                  <a:pt x="3082600" y="1576486"/>
                  <a:pt x="3099376" y="1568273"/>
                  <a:pt x="3113314" y="1556658"/>
                </a:cubicBezTo>
                <a:cubicBezTo>
                  <a:pt x="3136578" y="1537271"/>
                  <a:pt x="3139281" y="1528592"/>
                  <a:pt x="3156857" y="1502229"/>
                </a:cubicBezTo>
                <a:cubicBezTo>
                  <a:pt x="3187690" y="1409725"/>
                  <a:pt x="3144689" y="1522508"/>
                  <a:pt x="3189514" y="1447800"/>
                </a:cubicBezTo>
                <a:cubicBezTo>
                  <a:pt x="3195418" y="1437961"/>
                  <a:pt x="3195268" y="1425406"/>
                  <a:pt x="3200400" y="1415143"/>
                </a:cubicBezTo>
                <a:cubicBezTo>
                  <a:pt x="3206251" y="1403441"/>
                  <a:pt x="3216320" y="1394188"/>
                  <a:pt x="3222171" y="1382486"/>
                </a:cubicBezTo>
                <a:cubicBezTo>
                  <a:pt x="3227303" y="1372223"/>
                  <a:pt x="3227925" y="1360092"/>
                  <a:pt x="3233057" y="1349829"/>
                </a:cubicBezTo>
                <a:cubicBezTo>
                  <a:pt x="3242519" y="1330905"/>
                  <a:pt x="3256252" y="1314324"/>
                  <a:pt x="3265714" y="1295400"/>
                </a:cubicBezTo>
                <a:cubicBezTo>
                  <a:pt x="3310782" y="1205263"/>
                  <a:pt x="3235979" y="1323676"/>
                  <a:pt x="3298371" y="1230086"/>
                </a:cubicBezTo>
                <a:cubicBezTo>
                  <a:pt x="3304999" y="1203573"/>
                  <a:pt x="3320976" y="1144587"/>
                  <a:pt x="3320142" y="1121229"/>
                </a:cubicBezTo>
                <a:cubicBezTo>
                  <a:pt x="3317281" y="1041122"/>
                  <a:pt x="3310118" y="961035"/>
                  <a:pt x="3298371" y="881743"/>
                </a:cubicBezTo>
                <a:cubicBezTo>
                  <a:pt x="3295507" y="862414"/>
                  <a:pt x="3283278" y="845679"/>
                  <a:pt x="3276600" y="827315"/>
                </a:cubicBezTo>
                <a:cubicBezTo>
                  <a:pt x="3268757" y="805747"/>
                  <a:pt x="3261423" y="783981"/>
                  <a:pt x="3254828" y="762000"/>
                </a:cubicBezTo>
                <a:cubicBezTo>
                  <a:pt x="3243415" y="723959"/>
                  <a:pt x="3243996" y="700404"/>
                  <a:pt x="3222171" y="664029"/>
                </a:cubicBezTo>
                <a:cubicBezTo>
                  <a:pt x="3210217" y="644106"/>
                  <a:pt x="3193142" y="627743"/>
                  <a:pt x="3178628" y="609600"/>
                </a:cubicBezTo>
                <a:cubicBezTo>
                  <a:pt x="3174999" y="598714"/>
                  <a:pt x="3172874" y="587206"/>
                  <a:pt x="3167742" y="576943"/>
                </a:cubicBezTo>
                <a:cubicBezTo>
                  <a:pt x="3161891" y="565241"/>
                  <a:pt x="3153821" y="554752"/>
                  <a:pt x="3145971" y="544286"/>
                </a:cubicBezTo>
                <a:cubicBezTo>
                  <a:pt x="3091679" y="471897"/>
                  <a:pt x="3082873" y="470303"/>
                  <a:pt x="3004457" y="391886"/>
                </a:cubicBezTo>
                <a:cubicBezTo>
                  <a:pt x="2989943" y="377372"/>
                  <a:pt x="2977335" y="360659"/>
                  <a:pt x="2960914" y="348343"/>
                </a:cubicBezTo>
                <a:cubicBezTo>
                  <a:pt x="2867392" y="278202"/>
                  <a:pt x="2891653" y="290772"/>
                  <a:pt x="2797628" y="239486"/>
                </a:cubicBezTo>
                <a:cubicBezTo>
                  <a:pt x="2783382" y="231715"/>
                  <a:pt x="2769335" y="223261"/>
                  <a:pt x="2754085" y="217715"/>
                </a:cubicBezTo>
                <a:cubicBezTo>
                  <a:pt x="2729259" y="208687"/>
                  <a:pt x="2703187" y="203534"/>
                  <a:pt x="2677885" y="195943"/>
                </a:cubicBezTo>
                <a:cubicBezTo>
                  <a:pt x="2666894" y="192646"/>
                  <a:pt x="2655491" y="190190"/>
                  <a:pt x="2645228" y="185058"/>
                </a:cubicBezTo>
                <a:cubicBezTo>
                  <a:pt x="2626304" y="175596"/>
                  <a:pt x="2610011" y="161267"/>
                  <a:pt x="2590800" y="152400"/>
                </a:cubicBezTo>
                <a:cubicBezTo>
                  <a:pt x="2577054" y="146055"/>
                  <a:pt x="2462932" y="104105"/>
                  <a:pt x="2438400" y="97972"/>
                </a:cubicBezTo>
                <a:cubicBezTo>
                  <a:pt x="2416987" y="92619"/>
                  <a:pt x="2394801" y="91034"/>
                  <a:pt x="2373085" y="87086"/>
                </a:cubicBezTo>
                <a:cubicBezTo>
                  <a:pt x="2354881" y="83776"/>
                  <a:pt x="2336800" y="79829"/>
                  <a:pt x="2318657" y="76200"/>
                </a:cubicBezTo>
                <a:cubicBezTo>
                  <a:pt x="2235538" y="34641"/>
                  <a:pt x="2299306" y="61445"/>
                  <a:pt x="2155371" y="32658"/>
                </a:cubicBezTo>
                <a:cubicBezTo>
                  <a:pt x="2140700" y="29724"/>
                  <a:pt x="2126433" y="25018"/>
                  <a:pt x="2111828" y="21772"/>
                </a:cubicBezTo>
                <a:cubicBezTo>
                  <a:pt x="1987450" y="-5868"/>
                  <a:pt x="2120050" y="26549"/>
                  <a:pt x="2013857" y="0"/>
                </a:cubicBezTo>
                <a:cubicBezTo>
                  <a:pt x="1930400" y="3629"/>
                  <a:pt x="1846793" y="4715"/>
                  <a:pt x="1763485" y="10886"/>
                </a:cubicBezTo>
                <a:cubicBezTo>
                  <a:pt x="1748565" y="11991"/>
                  <a:pt x="1734729" y="19497"/>
                  <a:pt x="1719942" y="21772"/>
                </a:cubicBezTo>
                <a:cubicBezTo>
                  <a:pt x="1687466" y="26768"/>
                  <a:pt x="1654575" y="28583"/>
                  <a:pt x="1621971" y="32658"/>
                </a:cubicBezTo>
                <a:cubicBezTo>
                  <a:pt x="1596511" y="35840"/>
                  <a:pt x="1571359" y="41648"/>
                  <a:pt x="1545771" y="43543"/>
                </a:cubicBezTo>
                <a:cubicBezTo>
                  <a:pt x="1467394" y="49349"/>
                  <a:pt x="1129092" y="62719"/>
                  <a:pt x="1066800" y="65315"/>
                </a:cubicBezTo>
                <a:cubicBezTo>
                  <a:pt x="1048657" y="68943"/>
                  <a:pt x="1030433" y="72186"/>
                  <a:pt x="1012371" y="76200"/>
                </a:cubicBezTo>
                <a:cubicBezTo>
                  <a:pt x="935814" y="93212"/>
                  <a:pt x="999804" y="79791"/>
                  <a:pt x="936171" y="97972"/>
                </a:cubicBezTo>
                <a:cubicBezTo>
                  <a:pt x="821005" y="130878"/>
                  <a:pt x="982535" y="78889"/>
                  <a:pt x="827314" y="130629"/>
                </a:cubicBezTo>
                <a:lnTo>
                  <a:pt x="762000" y="152400"/>
                </a:lnTo>
                <a:lnTo>
                  <a:pt x="729342" y="163286"/>
                </a:lnTo>
                <a:cubicBezTo>
                  <a:pt x="722085" y="170543"/>
                  <a:pt x="716751" y="180468"/>
                  <a:pt x="707571" y="185058"/>
                </a:cubicBezTo>
                <a:cubicBezTo>
                  <a:pt x="687045" y="195321"/>
                  <a:pt x="664028" y="199572"/>
                  <a:pt x="642257" y="206829"/>
                </a:cubicBezTo>
                <a:cubicBezTo>
                  <a:pt x="631371" y="210458"/>
                  <a:pt x="621075" y="217715"/>
                  <a:pt x="609600" y="217715"/>
                </a:cubicBezTo>
                <a:lnTo>
                  <a:pt x="544285" y="18505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472827" y="4754781"/>
            <a:ext cx="1950264" cy="1492168"/>
          </a:xfrm>
          <a:custGeom>
            <a:avLst/>
            <a:gdLst>
              <a:gd name="connsiteX0" fmla="*/ 414331 w 1547378"/>
              <a:gd name="connsiteY0" fmla="*/ 10885 h 1589314"/>
              <a:gd name="connsiteX1" fmla="*/ 414331 w 1547378"/>
              <a:gd name="connsiteY1" fmla="*/ 10885 h 1589314"/>
              <a:gd name="connsiteX2" fmla="*/ 674 w 1547378"/>
              <a:gd name="connsiteY2" fmla="*/ 1164771 h 1589314"/>
              <a:gd name="connsiteX3" fmla="*/ 65988 w 1547378"/>
              <a:gd name="connsiteY3" fmla="*/ 1208314 h 1589314"/>
              <a:gd name="connsiteX4" fmla="*/ 87760 w 1547378"/>
              <a:gd name="connsiteY4" fmla="*/ 1230085 h 1589314"/>
              <a:gd name="connsiteX5" fmla="*/ 131302 w 1547378"/>
              <a:gd name="connsiteY5" fmla="*/ 1295400 h 1589314"/>
              <a:gd name="connsiteX6" fmla="*/ 153074 w 1547378"/>
              <a:gd name="connsiteY6" fmla="*/ 1328057 h 1589314"/>
              <a:gd name="connsiteX7" fmla="*/ 196617 w 1547378"/>
              <a:gd name="connsiteY7" fmla="*/ 1360714 h 1589314"/>
              <a:gd name="connsiteX8" fmla="*/ 272817 w 1547378"/>
              <a:gd name="connsiteY8" fmla="*/ 1447800 h 1589314"/>
              <a:gd name="connsiteX9" fmla="*/ 305474 w 1547378"/>
              <a:gd name="connsiteY9" fmla="*/ 1480457 h 1589314"/>
              <a:gd name="connsiteX10" fmla="*/ 338131 w 1547378"/>
              <a:gd name="connsiteY10" fmla="*/ 1491343 h 1589314"/>
              <a:gd name="connsiteX11" fmla="*/ 370788 w 1547378"/>
              <a:gd name="connsiteY11" fmla="*/ 1513114 h 1589314"/>
              <a:gd name="connsiteX12" fmla="*/ 436102 w 1547378"/>
              <a:gd name="connsiteY12" fmla="*/ 1534885 h 1589314"/>
              <a:gd name="connsiteX13" fmla="*/ 468760 w 1547378"/>
              <a:gd name="connsiteY13" fmla="*/ 1556657 h 1589314"/>
              <a:gd name="connsiteX14" fmla="*/ 523188 w 1547378"/>
              <a:gd name="connsiteY14" fmla="*/ 1567543 h 1589314"/>
              <a:gd name="connsiteX15" fmla="*/ 555845 w 1547378"/>
              <a:gd name="connsiteY15" fmla="*/ 1578428 h 1589314"/>
              <a:gd name="connsiteX16" fmla="*/ 697360 w 1547378"/>
              <a:gd name="connsiteY16" fmla="*/ 1589314 h 1589314"/>
              <a:gd name="connsiteX17" fmla="*/ 958617 w 1547378"/>
              <a:gd name="connsiteY17" fmla="*/ 1578428 h 1589314"/>
              <a:gd name="connsiteX18" fmla="*/ 1056588 w 1547378"/>
              <a:gd name="connsiteY18" fmla="*/ 1556657 h 1589314"/>
              <a:gd name="connsiteX19" fmla="*/ 1198102 w 1547378"/>
              <a:gd name="connsiteY19" fmla="*/ 1534885 h 1589314"/>
              <a:gd name="connsiteX20" fmla="*/ 1263417 w 1547378"/>
              <a:gd name="connsiteY20" fmla="*/ 1502228 h 1589314"/>
              <a:gd name="connsiteX21" fmla="*/ 1285188 w 1547378"/>
              <a:gd name="connsiteY21" fmla="*/ 1469571 h 1589314"/>
              <a:gd name="connsiteX22" fmla="*/ 1306960 w 1547378"/>
              <a:gd name="connsiteY22" fmla="*/ 1447800 h 1589314"/>
              <a:gd name="connsiteX23" fmla="*/ 1339617 w 1547378"/>
              <a:gd name="connsiteY23" fmla="*/ 1393371 h 1589314"/>
              <a:gd name="connsiteX24" fmla="*/ 1372274 w 1547378"/>
              <a:gd name="connsiteY24" fmla="*/ 1338943 h 1589314"/>
              <a:gd name="connsiteX25" fmla="*/ 1404931 w 1547378"/>
              <a:gd name="connsiteY25" fmla="*/ 1262743 h 1589314"/>
              <a:gd name="connsiteX26" fmla="*/ 1426702 w 1547378"/>
              <a:gd name="connsiteY26" fmla="*/ 1230085 h 1589314"/>
              <a:gd name="connsiteX27" fmla="*/ 1459360 w 1547378"/>
              <a:gd name="connsiteY27" fmla="*/ 1099457 h 1589314"/>
              <a:gd name="connsiteX28" fmla="*/ 1470245 w 1547378"/>
              <a:gd name="connsiteY28" fmla="*/ 1055914 h 1589314"/>
              <a:gd name="connsiteX29" fmla="*/ 1481131 w 1547378"/>
              <a:gd name="connsiteY29" fmla="*/ 936171 h 1589314"/>
              <a:gd name="connsiteX30" fmla="*/ 1513788 w 1547378"/>
              <a:gd name="connsiteY30" fmla="*/ 816428 h 1589314"/>
              <a:gd name="connsiteX31" fmla="*/ 1535560 w 1547378"/>
              <a:gd name="connsiteY31" fmla="*/ 740228 h 1589314"/>
              <a:gd name="connsiteX32" fmla="*/ 1524674 w 1547378"/>
              <a:gd name="connsiteY32" fmla="*/ 500743 h 1589314"/>
              <a:gd name="connsiteX33" fmla="*/ 1513788 w 1547378"/>
              <a:gd name="connsiteY33" fmla="*/ 468085 h 1589314"/>
              <a:gd name="connsiteX34" fmla="*/ 1470245 w 1547378"/>
              <a:gd name="connsiteY34" fmla="*/ 435428 h 1589314"/>
              <a:gd name="connsiteX35" fmla="*/ 1415817 w 1547378"/>
              <a:gd name="connsiteY35" fmla="*/ 381000 h 1589314"/>
              <a:gd name="connsiteX36" fmla="*/ 1328731 w 1547378"/>
              <a:gd name="connsiteY36" fmla="*/ 304800 h 1589314"/>
              <a:gd name="connsiteX37" fmla="*/ 1274302 w 1547378"/>
              <a:gd name="connsiteY37" fmla="*/ 250371 h 1589314"/>
              <a:gd name="connsiteX38" fmla="*/ 1208988 w 1547378"/>
              <a:gd name="connsiteY38" fmla="*/ 195943 h 1589314"/>
              <a:gd name="connsiteX39" fmla="*/ 1176331 w 1547378"/>
              <a:gd name="connsiteY39" fmla="*/ 185057 h 1589314"/>
              <a:gd name="connsiteX40" fmla="*/ 1111017 w 1547378"/>
              <a:gd name="connsiteY40" fmla="*/ 152400 h 1589314"/>
              <a:gd name="connsiteX41" fmla="*/ 1078360 w 1547378"/>
              <a:gd name="connsiteY41" fmla="*/ 130628 h 1589314"/>
              <a:gd name="connsiteX42" fmla="*/ 991274 w 1547378"/>
              <a:gd name="connsiteY42" fmla="*/ 108857 h 1589314"/>
              <a:gd name="connsiteX43" fmla="*/ 958617 w 1547378"/>
              <a:gd name="connsiteY43" fmla="*/ 87085 h 1589314"/>
              <a:gd name="connsiteX44" fmla="*/ 806217 w 1547378"/>
              <a:gd name="connsiteY44" fmla="*/ 43543 h 1589314"/>
              <a:gd name="connsiteX45" fmla="*/ 730017 w 1547378"/>
              <a:gd name="connsiteY45" fmla="*/ 21771 h 1589314"/>
              <a:gd name="connsiteX46" fmla="*/ 697360 w 1547378"/>
              <a:gd name="connsiteY46" fmla="*/ 10885 h 1589314"/>
              <a:gd name="connsiteX47" fmla="*/ 621160 w 1547378"/>
              <a:gd name="connsiteY47" fmla="*/ 0 h 1589314"/>
              <a:gd name="connsiteX48" fmla="*/ 490531 w 1547378"/>
              <a:gd name="connsiteY48" fmla="*/ 10885 h 1589314"/>
              <a:gd name="connsiteX49" fmla="*/ 414331 w 1547378"/>
              <a:gd name="connsiteY49" fmla="*/ 10885 h 15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47378" h="1589314">
                <a:moveTo>
                  <a:pt x="414331" y="10885"/>
                </a:moveTo>
                <a:lnTo>
                  <a:pt x="414331" y="10885"/>
                </a:lnTo>
                <a:cubicBezTo>
                  <a:pt x="276445" y="395514"/>
                  <a:pt x="114807" y="772438"/>
                  <a:pt x="674" y="1164771"/>
                </a:cubicBezTo>
                <a:cubicBezTo>
                  <a:pt x="-6635" y="1189895"/>
                  <a:pt x="47485" y="1189812"/>
                  <a:pt x="65988" y="1208314"/>
                </a:cubicBezTo>
                <a:cubicBezTo>
                  <a:pt x="73245" y="1215571"/>
                  <a:pt x="81602" y="1221874"/>
                  <a:pt x="87760" y="1230085"/>
                </a:cubicBezTo>
                <a:cubicBezTo>
                  <a:pt x="103460" y="1251018"/>
                  <a:pt x="116788" y="1273628"/>
                  <a:pt x="131302" y="1295400"/>
                </a:cubicBezTo>
                <a:cubicBezTo>
                  <a:pt x="138559" y="1306286"/>
                  <a:pt x="142608" y="1320207"/>
                  <a:pt x="153074" y="1328057"/>
                </a:cubicBezTo>
                <a:lnTo>
                  <a:pt x="196617" y="1360714"/>
                </a:lnTo>
                <a:cubicBezTo>
                  <a:pt x="274630" y="1477733"/>
                  <a:pt x="204782" y="1391104"/>
                  <a:pt x="272817" y="1447800"/>
                </a:cubicBezTo>
                <a:cubicBezTo>
                  <a:pt x="284643" y="1457655"/>
                  <a:pt x="292665" y="1471918"/>
                  <a:pt x="305474" y="1480457"/>
                </a:cubicBezTo>
                <a:cubicBezTo>
                  <a:pt x="315021" y="1486822"/>
                  <a:pt x="327868" y="1486211"/>
                  <a:pt x="338131" y="1491343"/>
                </a:cubicBezTo>
                <a:cubicBezTo>
                  <a:pt x="349833" y="1497194"/>
                  <a:pt x="358833" y="1507801"/>
                  <a:pt x="370788" y="1513114"/>
                </a:cubicBezTo>
                <a:cubicBezTo>
                  <a:pt x="391759" y="1522434"/>
                  <a:pt x="436102" y="1534885"/>
                  <a:pt x="436102" y="1534885"/>
                </a:cubicBezTo>
                <a:cubicBezTo>
                  <a:pt x="446988" y="1542142"/>
                  <a:pt x="456510" y="1552063"/>
                  <a:pt x="468760" y="1556657"/>
                </a:cubicBezTo>
                <a:cubicBezTo>
                  <a:pt x="486084" y="1563154"/>
                  <a:pt x="505238" y="1563056"/>
                  <a:pt x="523188" y="1567543"/>
                </a:cubicBezTo>
                <a:cubicBezTo>
                  <a:pt x="534320" y="1570326"/>
                  <a:pt x="544459" y="1577005"/>
                  <a:pt x="555845" y="1578428"/>
                </a:cubicBezTo>
                <a:cubicBezTo>
                  <a:pt x="602791" y="1584296"/>
                  <a:pt x="650188" y="1585685"/>
                  <a:pt x="697360" y="1589314"/>
                </a:cubicBezTo>
                <a:cubicBezTo>
                  <a:pt x="784446" y="1585685"/>
                  <a:pt x="871649" y="1584226"/>
                  <a:pt x="958617" y="1578428"/>
                </a:cubicBezTo>
                <a:cubicBezTo>
                  <a:pt x="1040317" y="1572981"/>
                  <a:pt x="1000358" y="1570715"/>
                  <a:pt x="1056588" y="1556657"/>
                </a:cubicBezTo>
                <a:cubicBezTo>
                  <a:pt x="1106456" y="1544190"/>
                  <a:pt x="1145225" y="1541495"/>
                  <a:pt x="1198102" y="1534885"/>
                </a:cubicBezTo>
                <a:cubicBezTo>
                  <a:pt x="1224665" y="1526031"/>
                  <a:pt x="1242313" y="1523332"/>
                  <a:pt x="1263417" y="1502228"/>
                </a:cubicBezTo>
                <a:cubicBezTo>
                  <a:pt x="1272668" y="1492977"/>
                  <a:pt x="1277015" y="1479787"/>
                  <a:pt x="1285188" y="1469571"/>
                </a:cubicBezTo>
                <a:cubicBezTo>
                  <a:pt x="1291599" y="1461557"/>
                  <a:pt x="1299703" y="1455057"/>
                  <a:pt x="1306960" y="1447800"/>
                </a:cubicBezTo>
                <a:cubicBezTo>
                  <a:pt x="1337795" y="1355290"/>
                  <a:pt x="1294790" y="1468084"/>
                  <a:pt x="1339617" y="1393371"/>
                </a:cubicBezTo>
                <a:cubicBezTo>
                  <a:pt x="1382009" y="1322717"/>
                  <a:pt x="1317110" y="1394104"/>
                  <a:pt x="1372274" y="1338943"/>
                </a:cubicBezTo>
                <a:cubicBezTo>
                  <a:pt x="1384487" y="1302304"/>
                  <a:pt x="1383408" y="1300409"/>
                  <a:pt x="1404931" y="1262743"/>
                </a:cubicBezTo>
                <a:cubicBezTo>
                  <a:pt x="1411422" y="1251384"/>
                  <a:pt x="1421388" y="1242041"/>
                  <a:pt x="1426702" y="1230085"/>
                </a:cubicBezTo>
                <a:cubicBezTo>
                  <a:pt x="1453154" y="1170567"/>
                  <a:pt x="1446913" y="1161695"/>
                  <a:pt x="1459360" y="1099457"/>
                </a:cubicBezTo>
                <a:cubicBezTo>
                  <a:pt x="1462294" y="1084787"/>
                  <a:pt x="1466617" y="1070428"/>
                  <a:pt x="1470245" y="1055914"/>
                </a:cubicBezTo>
                <a:cubicBezTo>
                  <a:pt x="1473874" y="1016000"/>
                  <a:pt x="1474880" y="975759"/>
                  <a:pt x="1481131" y="936171"/>
                </a:cubicBezTo>
                <a:cubicBezTo>
                  <a:pt x="1494829" y="849417"/>
                  <a:pt x="1497603" y="873075"/>
                  <a:pt x="1513788" y="816428"/>
                </a:cubicBezTo>
                <a:cubicBezTo>
                  <a:pt x="1541126" y="720747"/>
                  <a:pt x="1509459" y="818528"/>
                  <a:pt x="1535560" y="740228"/>
                </a:cubicBezTo>
                <a:cubicBezTo>
                  <a:pt x="1552853" y="619167"/>
                  <a:pt x="1552739" y="669136"/>
                  <a:pt x="1524674" y="500743"/>
                </a:cubicBezTo>
                <a:cubicBezTo>
                  <a:pt x="1522788" y="489424"/>
                  <a:pt x="1521134" y="476900"/>
                  <a:pt x="1513788" y="468085"/>
                </a:cubicBezTo>
                <a:cubicBezTo>
                  <a:pt x="1502173" y="454147"/>
                  <a:pt x="1484759" y="446314"/>
                  <a:pt x="1470245" y="435428"/>
                </a:cubicBezTo>
                <a:cubicBezTo>
                  <a:pt x="1426703" y="370114"/>
                  <a:pt x="1473874" y="431800"/>
                  <a:pt x="1415817" y="381000"/>
                </a:cubicBezTo>
                <a:cubicBezTo>
                  <a:pt x="1313929" y="291849"/>
                  <a:pt x="1402219" y="353791"/>
                  <a:pt x="1328731" y="304800"/>
                </a:cubicBezTo>
                <a:cubicBezTo>
                  <a:pt x="1288818" y="244929"/>
                  <a:pt x="1328731" y="295728"/>
                  <a:pt x="1274302" y="250371"/>
                </a:cubicBezTo>
                <a:cubicBezTo>
                  <a:pt x="1238188" y="220276"/>
                  <a:pt x="1249530" y="216214"/>
                  <a:pt x="1208988" y="195943"/>
                </a:cubicBezTo>
                <a:cubicBezTo>
                  <a:pt x="1198725" y="190811"/>
                  <a:pt x="1186594" y="190189"/>
                  <a:pt x="1176331" y="185057"/>
                </a:cubicBezTo>
                <a:cubicBezTo>
                  <a:pt x="1091930" y="142855"/>
                  <a:pt x="1193094" y="179757"/>
                  <a:pt x="1111017" y="152400"/>
                </a:cubicBezTo>
                <a:cubicBezTo>
                  <a:pt x="1100131" y="145143"/>
                  <a:pt x="1090655" y="135099"/>
                  <a:pt x="1078360" y="130628"/>
                </a:cubicBezTo>
                <a:cubicBezTo>
                  <a:pt x="1050239" y="120402"/>
                  <a:pt x="991274" y="108857"/>
                  <a:pt x="991274" y="108857"/>
                </a:cubicBezTo>
                <a:cubicBezTo>
                  <a:pt x="980388" y="101600"/>
                  <a:pt x="970572" y="92399"/>
                  <a:pt x="958617" y="87085"/>
                </a:cubicBezTo>
                <a:cubicBezTo>
                  <a:pt x="895717" y="59129"/>
                  <a:pt x="875407" y="66607"/>
                  <a:pt x="806217" y="43543"/>
                </a:cubicBezTo>
                <a:cubicBezTo>
                  <a:pt x="727917" y="17442"/>
                  <a:pt x="825698" y="49109"/>
                  <a:pt x="730017" y="21771"/>
                </a:cubicBezTo>
                <a:cubicBezTo>
                  <a:pt x="718984" y="18619"/>
                  <a:pt x="708612" y="13135"/>
                  <a:pt x="697360" y="10885"/>
                </a:cubicBezTo>
                <a:cubicBezTo>
                  <a:pt x="672200" y="5853"/>
                  <a:pt x="646560" y="3628"/>
                  <a:pt x="621160" y="0"/>
                </a:cubicBezTo>
                <a:cubicBezTo>
                  <a:pt x="577617" y="3628"/>
                  <a:pt x="533842" y="5110"/>
                  <a:pt x="490531" y="10885"/>
                </a:cubicBezTo>
                <a:cubicBezTo>
                  <a:pt x="391671" y="24066"/>
                  <a:pt x="427031" y="10885"/>
                  <a:pt x="414331" y="1088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737054" y="4766492"/>
            <a:ext cx="1143000" cy="1251857"/>
          </a:xfrm>
          <a:custGeom>
            <a:avLst/>
            <a:gdLst>
              <a:gd name="connsiteX0" fmla="*/ 315686 w 1143000"/>
              <a:gd name="connsiteY0" fmla="*/ 65314 h 1251857"/>
              <a:gd name="connsiteX1" fmla="*/ 315686 w 1143000"/>
              <a:gd name="connsiteY1" fmla="*/ 65314 h 1251857"/>
              <a:gd name="connsiteX2" fmla="*/ 261257 w 1143000"/>
              <a:gd name="connsiteY2" fmla="*/ 141514 h 1251857"/>
              <a:gd name="connsiteX3" fmla="*/ 239486 w 1143000"/>
              <a:gd name="connsiteY3" fmla="*/ 163286 h 1251857"/>
              <a:gd name="connsiteX4" fmla="*/ 228600 w 1143000"/>
              <a:gd name="connsiteY4" fmla="*/ 195943 h 1251857"/>
              <a:gd name="connsiteX5" fmla="*/ 163286 w 1143000"/>
              <a:gd name="connsiteY5" fmla="*/ 250371 h 1251857"/>
              <a:gd name="connsiteX6" fmla="*/ 130629 w 1143000"/>
              <a:gd name="connsiteY6" fmla="*/ 315686 h 1251857"/>
              <a:gd name="connsiteX7" fmla="*/ 87086 w 1143000"/>
              <a:gd name="connsiteY7" fmla="*/ 359229 h 1251857"/>
              <a:gd name="connsiteX8" fmla="*/ 54429 w 1143000"/>
              <a:gd name="connsiteY8" fmla="*/ 457200 h 1251857"/>
              <a:gd name="connsiteX9" fmla="*/ 43543 w 1143000"/>
              <a:gd name="connsiteY9" fmla="*/ 489857 h 1251857"/>
              <a:gd name="connsiteX10" fmla="*/ 32657 w 1143000"/>
              <a:gd name="connsiteY10" fmla="*/ 522514 h 1251857"/>
              <a:gd name="connsiteX11" fmla="*/ 21772 w 1143000"/>
              <a:gd name="connsiteY11" fmla="*/ 609600 h 1251857"/>
              <a:gd name="connsiteX12" fmla="*/ 10886 w 1143000"/>
              <a:gd name="connsiteY12" fmla="*/ 642257 h 1251857"/>
              <a:gd name="connsiteX13" fmla="*/ 0 w 1143000"/>
              <a:gd name="connsiteY13" fmla="*/ 685800 h 1251857"/>
              <a:gd name="connsiteX14" fmla="*/ 10886 w 1143000"/>
              <a:gd name="connsiteY14" fmla="*/ 827314 h 1251857"/>
              <a:gd name="connsiteX15" fmla="*/ 32657 w 1143000"/>
              <a:gd name="connsiteY15" fmla="*/ 849086 h 1251857"/>
              <a:gd name="connsiteX16" fmla="*/ 54429 w 1143000"/>
              <a:gd name="connsiteY16" fmla="*/ 881743 h 1251857"/>
              <a:gd name="connsiteX17" fmla="*/ 87086 w 1143000"/>
              <a:gd name="connsiteY17" fmla="*/ 903514 h 1251857"/>
              <a:gd name="connsiteX18" fmla="*/ 163286 w 1143000"/>
              <a:gd name="connsiteY18" fmla="*/ 968829 h 1251857"/>
              <a:gd name="connsiteX19" fmla="*/ 206829 w 1143000"/>
              <a:gd name="connsiteY19" fmla="*/ 1023257 h 1251857"/>
              <a:gd name="connsiteX20" fmla="*/ 250372 w 1143000"/>
              <a:gd name="connsiteY20" fmla="*/ 1077686 h 1251857"/>
              <a:gd name="connsiteX21" fmla="*/ 283029 w 1143000"/>
              <a:gd name="connsiteY21" fmla="*/ 1099457 h 1251857"/>
              <a:gd name="connsiteX22" fmla="*/ 304800 w 1143000"/>
              <a:gd name="connsiteY22" fmla="*/ 1121229 h 1251857"/>
              <a:gd name="connsiteX23" fmla="*/ 370115 w 1143000"/>
              <a:gd name="connsiteY23" fmla="*/ 1164771 h 1251857"/>
              <a:gd name="connsiteX24" fmla="*/ 391886 w 1143000"/>
              <a:gd name="connsiteY24" fmla="*/ 1186543 h 1251857"/>
              <a:gd name="connsiteX25" fmla="*/ 424543 w 1143000"/>
              <a:gd name="connsiteY25" fmla="*/ 1197429 h 1251857"/>
              <a:gd name="connsiteX26" fmla="*/ 489857 w 1143000"/>
              <a:gd name="connsiteY26" fmla="*/ 1230086 h 1251857"/>
              <a:gd name="connsiteX27" fmla="*/ 576943 w 1143000"/>
              <a:gd name="connsiteY27" fmla="*/ 1251857 h 1251857"/>
              <a:gd name="connsiteX28" fmla="*/ 751115 w 1143000"/>
              <a:gd name="connsiteY28" fmla="*/ 1240971 h 1251857"/>
              <a:gd name="connsiteX29" fmla="*/ 783772 w 1143000"/>
              <a:gd name="connsiteY29" fmla="*/ 1219200 h 1251857"/>
              <a:gd name="connsiteX30" fmla="*/ 816429 w 1143000"/>
              <a:gd name="connsiteY30" fmla="*/ 1208314 h 1251857"/>
              <a:gd name="connsiteX31" fmla="*/ 849086 w 1143000"/>
              <a:gd name="connsiteY31" fmla="*/ 1175657 h 1251857"/>
              <a:gd name="connsiteX32" fmla="*/ 870857 w 1143000"/>
              <a:gd name="connsiteY32" fmla="*/ 1143000 h 1251857"/>
              <a:gd name="connsiteX33" fmla="*/ 903515 w 1143000"/>
              <a:gd name="connsiteY33" fmla="*/ 1132114 h 1251857"/>
              <a:gd name="connsiteX34" fmla="*/ 914400 w 1143000"/>
              <a:gd name="connsiteY34" fmla="*/ 1099457 h 1251857"/>
              <a:gd name="connsiteX35" fmla="*/ 947057 w 1143000"/>
              <a:gd name="connsiteY35" fmla="*/ 1088571 h 1251857"/>
              <a:gd name="connsiteX36" fmla="*/ 968829 w 1143000"/>
              <a:gd name="connsiteY36" fmla="*/ 1066800 h 1251857"/>
              <a:gd name="connsiteX37" fmla="*/ 1034143 w 1143000"/>
              <a:gd name="connsiteY37" fmla="*/ 979714 h 1251857"/>
              <a:gd name="connsiteX38" fmla="*/ 1055915 w 1143000"/>
              <a:gd name="connsiteY38" fmla="*/ 957943 h 1251857"/>
              <a:gd name="connsiteX39" fmla="*/ 1077686 w 1143000"/>
              <a:gd name="connsiteY39" fmla="*/ 936171 h 1251857"/>
              <a:gd name="connsiteX40" fmla="*/ 1110343 w 1143000"/>
              <a:gd name="connsiteY40" fmla="*/ 870857 h 1251857"/>
              <a:gd name="connsiteX41" fmla="*/ 1143000 w 1143000"/>
              <a:gd name="connsiteY41" fmla="*/ 751114 h 1251857"/>
              <a:gd name="connsiteX42" fmla="*/ 1132115 w 1143000"/>
              <a:gd name="connsiteY42" fmla="*/ 522514 h 1251857"/>
              <a:gd name="connsiteX43" fmla="*/ 1110343 w 1143000"/>
              <a:gd name="connsiteY43" fmla="*/ 489857 h 1251857"/>
              <a:gd name="connsiteX44" fmla="*/ 1099457 w 1143000"/>
              <a:gd name="connsiteY44" fmla="*/ 457200 h 1251857"/>
              <a:gd name="connsiteX45" fmla="*/ 1077686 w 1143000"/>
              <a:gd name="connsiteY45" fmla="*/ 381000 h 1251857"/>
              <a:gd name="connsiteX46" fmla="*/ 1034143 w 1143000"/>
              <a:gd name="connsiteY46" fmla="*/ 326571 h 1251857"/>
              <a:gd name="connsiteX47" fmla="*/ 990600 w 1143000"/>
              <a:gd name="connsiteY47" fmla="*/ 261257 h 1251857"/>
              <a:gd name="connsiteX48" fmla="*/ 968829 w 1143000"/>
              <a:gd name="connsiteY48" fmla="*/ 228600 h 1251857"/>
              <a:gd name="connsiteX49" fmla="*/ 957943 w 1143000"/>
              <a:gd name="connsiteY49" fmla="*/ 195943 h 1251857"/>
              <a:gd name="connsiteX50" fmla="*/ 936172 w 1143000"/>
              <a:gd name="connsiteY50" fmla="*/ 174171 h 1251857"/>
              <a:gd name="connsiteX51" fmla="*/ 870857 w 1143000"/>
              <a:gd name="connsiteY51" fmla="*/ 87086 h 1251857"/>
              <a:gd name="connsiteX52" fmla="*/ 816429 w 1143000"/>
              <a:gd name="connsiteY52" fmla="*/ 43543 h 1251857"/>
              <a:gd name="connsiteX53" fmla="*/ 783772 w 1143000"/>
              <a:gd name="connsiteY53" fmla="*/ 32657 h 1251857"/>
              <a:gd name="connsiteX54" fmla="*/ 751115 w 1143000"/>
              <a:gd name="connsiteY54" fmla="*/ 10886 h 1251857"/>
              <a:gd name="connsiteX55" fmla="*/ 696686 w 1143000"/>
              <a:gd name="connsiteY55" fmla="*/ 0 h 1251857"/>
              <a:gd name="connsiteX56" fmla="*/ 359229 w 1143000"/>
              <a:gd name="connsiteY56" fmla="*/ 10886 h 1251857"/>
              <a:gd name="connsiteX57" fmla="*/ 293915 w 1143000"/>
              <a:gd name="connsiteY57" fmla="*/ 54429 h 1251857"/>
              <a:gd name="connsiteX58" fmla="*/ 315686 w 1143000"/>
              <a:gd name="connsiteY58" fmla="*/ 65314 h 125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43000" h="1251857">
                <a:moveTo>
                  <a:pt x="315686" y="65314"/>
                </a:moveTo>
                <a:lnTo>
                  <a:pt x="315686" y="65314"/>
                </a:lnTo>
                <a:cubicBezTo>
                  <a:pt x="297543" y="90714"/>
                  <a:pt x="280421" y="116875"/>
                  <a:pt x="261257" y="141514"/>
                </a:cubicBezTo>
                <a:cubicBezTo>
                  <a:pt x="254956" y="149615"/>
                  <a:pt x="244766" y="154485"/>
                  <a:pt x="239486" y="163286"/>
                </a:cubicBezTo>
                <a:cubicBezTo>
                  <a:pt x="233582" y="173125"/>
                  <a:pt x="234965" y="186396"/>
                  <a:pt x="228600" y="195943"/>
                </a:cubicBezTo>
                <a:cubicBezTo>
                  <a:pt x="211836" y="221088"/>
                  <a:pt x="187384" y="234306"/>
                  <a:pt x="163286" y="250371"/>
                </a:cubicBezTo>
                <a:cubicBezTo>
                  <a:pt x="152750" y="281979"/>
                  <a:pt x="153649" y="288829"/>
                  <a:pt x="130629" y="315686"/>
                </a:cubicBezTo>
                <a:cubicBezTo>
                  <a:pt x="117271" y="331271"/>
                  <a:pt x="87086" y="359229"/>
                  <a:pt x="87086" y="359229"/>
                </a:cubicBezTo>
                <a:lnTo>
                  <a:pt x="54429" y="457200"/>
                </a:lnTo>
                <a:lnTo>
                  <a:pt x="43543" y="489857"/>
                </a:lnTo>
                <a:lnTo>
                  <a:pt x="32657" y="522514"/>
                </a:lnTo>
                <a:cubicBezTo>
                  <a:pt x="29029" y="551543"/>
                  <a:pt x="27005" y="580817"/>
                  <a:pt x="21772" y="609600"/>
                </a:cubicBezTo>
                <a:cubicBezTo>
                  <a:pt x="19719" y="620889"/>
                  <a:pt x="14038" y="631224"/>
                  <a:pt x="10886" y="642257"/>
                </a:cubicBezTo>
                <a:cubicBezTo>
                  <a:pt x="6776" y="656642"/>
                  <a:pt x="3629" y="671286"/>
                  <a:pt x="0" y="685800"/>
                </a:cubicBezTo>
                <a:cubicBezTo>
                  <a:pt x="3629" y="732971"/>
                  <a:pt x="1608" y="780922"/>
                  <a:pt x="10886" y="827314"/>
                </a:cubicBezTo>
                <a:cubicBezTo>
                  <a:pt x="12899" y="837378"/>
                  <a:pt x="26246" y="841072"/>
                  <a:pt x="32657" y="849086"/>
                </a:cubicBezTo>
                <a:cubicBezTo>
                  <a:pt x="40830" y="859302"/>
                  <a:pt x="45178" y="872492"/>
                  <a:pt x="54429" y="881743"/>
                </a:cubicBezTo>
                <a:cubicBezTo>
                  <a:pt x="63680" y="890994"/>
                  <a:pt x="77153" y="895000"/>
                  <a:pt x="87086" y="903514"/>
                </a:cubicBezTo>
                <a:cubicBezTo>
                  <a:pt x="179482" y="982710"/>
                  <a:pt x="88309" y="918843"/>
                  <a:pt x="163286" y="968829"/>
                </a:cubicBezTo>
                <a:cubicBezTo>
                  <a:pt x="184479" y="1032406"/>
                  <a:pt x="157590" y="974018"/>
                  <a:pt x="206829" y="1023257"/>
                </a:cubicBezTo>
                <a:cubicBezTo>
                  <a:pt x="263410" y="1079838"/>
                  <a:pt x="196507" y="1034594"/>
                  <a:pt x="250372" y="1077686"/>
                </a:cubicBezTo>
                <a:cubicBezTo>
                  <a:pt x="260588" y="1085859"/>
                  <a:pt x="272813" y="1091284"/>
                  <a:pt x="283029" y="1099457"/>
                </a:cubicBezTo>
                <a:cubicBezTo>
                  <a:pt x="291043" y="1105868"/>
                  <a:pt x="296589" y="1115071"/>
                  <a:pt x="304800" y="1121229"/>
                </a:cubicBezTo>
                <a:cubicBezTo>
                  <a:pt x="325733" y="1136929"/>
                  <a:pt x="351613" y="1146268"/>
                  <a:pt x="370115" y="1164771"/>
                </a:cubicBezTo>
                <a:cubicBezTo>
                  <a:pt x="377372" y="1172028"/>
                  <a:pt x="383085" y="1181262"/>
                  <a:pt x="391886" y="1186543"/>
                </a:cubicBezTo>
                <a:cubicBezTo>
                  <a:pt x="401725" y="1192447"/>
                  <a:pt x="414280" y="1192297"/>
                  <a:pt x="424543" y="1197429"/>
                </a:cubicBezTo>
                <a:cubicBezTo>
                  <a:pt x="483990" y="1227152"/>
                  <a:pt x="429666" y="1213670"/>
                  <a:pt x="489857" y="1230086"/>
                </a:cubicBezTo>
                <a:cubicBezTo>
                  <a:pt x="518725" y="1237959"/>
                  <a:pt x="576943" y="1251857"/>
                  <a:pt x="576943" y="1251857"/>
                </a:cubicBezTo>
                <a:cubicBezTo>
                  <a:pt x="635000" y="1248228"/>
                  <a:pt x="693656" y="1250043"/>
                  <a:pt x="751115" y="1240971"/>
                </a:cubicBezTo>
                <a:cubicBezTo>
                  <a:pt x="764038" y="1238931"/>
                  <a:pt x="772070" y="1225051"/>
                  <a:pt x="783772" y="1219200"/>
                </a:cubicBezTo>
                <a:cubicBezTo>
                  <a:pt x="794035" y="1214068"/>
                  <a:pt x="805543" y="1211943"/>
                  <a:pt x="816429" y="1208314"/>
                </a:cubicBezTo>
                <a:cubicBezTo>
                  <a:pt x="827315" y="1197428"/>
                  <a:pt x="839231" y="1187484"/>
                  <a:pt x="849086" y="1175657"/>
                </a:cubicBezTo>
                <a:cubicBezTo>
                  <a:pt x="857461" y="1165606"/>
                  <a:pt x="860641" y="1151173"/>
                  <a:pt x="870857" y="1143000"/>
                </a:cubicBezTo>
                <a:cubicBezTo>
                  <a:pt x="879817" y="1135832"/>
                  <a:pt x="892629" y="1135743"/>
                  <a:pt x="903515" y="1132114"/>
                </a:cubicBezTo>
                <a:cubicBezTo>
                  <a:pt x="907143" y="1121228"/>
                  <a:pt x="906286" y="1107571"/>
                  <a:pt x="914400" y="1099457"/>
                </a:cubicBezTo>
                <a:cubicBezTo>
                  <a:pt x="922514" y="1091343"/>
                  <a:pt x="937218" y="1094475"/>
                  <a:pt x="947057" y="1088571"/>
                </a:cubicBezTo>
                <a:cubicBezTo>
                  <a:pt x="955858" y="1083291"/>
                  <a:pt x="961572" y="1074057"/>
                  <a:pt x="968829" y="1066800"/>
                </a:cubicBezTo>
                <a:cubicBezTo>
                  <a:pt x="987829" y="1009803"/>
                  <a:pt x="971602" y="1042255"/>
                  <a:pt x="1034143" y="979714"/>
                </a:cubicBezTo>
                <a:lnTo>
                  <a:pt x="1055915" y="957943"/>
                </a:lnTo>
                <a:lnTo>
                  <a:pt x="1077686" y="936171"/>
                </a:lnTo>
                <a:cubicBezTo>
                  <a:pt x="1117387" y="817070"/>
                  <a:pt x="1054070" y="997470"/>
                  <a:pt x="1110343" y="870857"/>
                </a:cubicBezTo>
                <a:cubicBezTo>
                  <a:pt x="1130434" y="825652"/>
                  <a:pt x="1133687" y="797683"/>
                  <a:pt x="1143000" y="751114"/>
                </a:cubicBezTo>
                <a:cubicBezTo>
                  <a:pt x="1139372" y="674914"/>
                  <a:pt x="1141577" y="598211"/>
                  <a:pt x="1132115" y="522514"/>
                </a:cubicBezTo>
                <a:cubicBezTo>
                  <a:pt x="1130492" y="509532"/>
                  <a:pt x="1116194" y="501559"/>
                  <a:pt x="1110343" y="489857"/>
                </a:cubicBezTo>
                <a:cubicBezTo>
                  <a:pt x="1105211" y="479594"/>
                  <a:pt x="1102609" y="468233"/>
                  <a:pt x="1099457" y="457200"/>
                </a:cubicBezTo>
                <a:cubicBezTo>
                  <a:pt x="1094805" y="440916"/>
                  <a:pt x="1086389" y="398405"/>
                  <a:pt x="1077686" y="381000"/>
                </a:cubicBezTo>
                <a:cubicBezTo>
                  <a:pt x="1051047" y="327722"/>
                  <a:pt x="1064519" y="367072"/>
                  <a:pt x="1034143" y="326571"/>
                </a:cubicBezTo>
                <a:cubicBezTo>
                  <a:pt x="1018443" y="305638"/>
                  <a:pt x="1005114" y="283028"/>
                  <a:pt x="990600" y="261257"/>
                </a:cubicBezTo>
                <a:cubicBezTo>
                  <a:pt x="983343" y="250371"/>
                  <a:pt x="972966" y="241011"/>
                  <a:pt x="968829" y="228600"/>
                </a:cubicBezTo>
                <a:cubicBezTo>
                  <a:pt x="965200" y="217714"/>
                  <a:pt x="963847" y="205782"/>
                  <a:pt x="957943" y="195943"/>
                </a:cubicBezTo>
                <a:cubicBezTo>
                  <a:pt x="952663" y="187142"/>
                  <a:pt x="943429" y="181428"/>
                  <a:pt x="936172" y="174171"/>
                </a:cubicBezTo>
                <a:cubicBezTo>
                  <a:pt x="917172" y="117172"/>
                  <a:pt x="933400" y="149629"/>
                  <a:pt x="870857" y="87086"/>
                </a:cubicBezTo>
                <a:cubicBezTo>
                  <a:pt x="850604" y="66833"/>
                  <a:pt x="843898" y="57277"/>
                  <a:pt x="816429" y="43543"/>
                </a:cubicBezTo>
                <a:cubicBezTo>
                  <a:pt x="806166" y="38411"/>
                  <a:pt x="794035" y="37789"/>
                  <a:pt x="783772" y="32657"/>
                </a:cubicBezTo>
                <a:cubicBezTo>
                  <a:pt x="772070" y="26806"/>
                  <a:pt x="763365" y="15480"/>
                  <a:pt x="751115" y="10886"/>
                </a:cubicBezTo>
                <a:cubicBezTo>
                  <a:pt x="733791" y="4389"/>
                  <a:pt x="714829" y="3629"/>
                  <a:pt x="696686" y="0"/>
                </a:cubicBezTo>
                <a:cubicBezTo>
                  <a:pt x="584200" y="3629"/>
                  <a:pt x="470759" y="-4186"/>
                  <a:pt x="359229" y="10886"/>
                </a:cubicBezTo>
                <a:cubicBezTo>
                  <a:pt x="333299" y="14390"/>
                  <a:pt x="305617" y="31026"/>
                  <a:pt x="293915" y="54429"/>
                </a:cubicBezTo>
                <a:lnTo>
                  <a:pt x="315686" y="6531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94691" y="4951549"/>
            <a:ext cx="1221878" cy="1023257"/>
          </a:xfrm>
          <a:custGeom>
            <a:avLst/>
            <a:gdLst>
              <a:gd name="connsiteX0" fmla="*/ 307478 w 1221878"/>
              <a:gd name="connsiteY0" fmla="*/ 0 h 1023257"/>
              <a:gd name="connsiteX1" fmla="*/ 307478 w 1221878"/>
              <a:gd name="connsiteY1" fmla="*/ 0 h 1023257"/>
              <a:gd name="connsiteX2" fmla="*/ 198620 w 1221878"/>
              <a:gd name="connsiteY2" fmla="*/ 174172 h 1023257"/>
              <a:gd name="connsiteX3" fmla="*/ 165963 w 1221878"/>
              <a:gd name="connsiteY3" fmla="*/ 195943 h 1023257"/>
              <a:gd name="connsiteX4" fmla="*/ 144192 w 1221878"/>
              <a:gd name="connsiteY4" fmla="*/ 228600 h 1023257"/>
              <a:gd name="connsiteX5" fmla="*/ 89763 w 1221878"/>
              <a:gd name="connsiteY5" fmla="*/ 283029 h 1023257"/>
              <a:gd name="connsiteX6" fmla="*/ 67992 w 1221878"/>
              <a:gd name="connsiteY6" fmla="*/ 315686 h 1023257"/>
              <a:gd name="connsiteX7" fmla="*/ 46220 w 1221878"/>
              <a:gd name="connsiteY7" fmla="*/ 391886 h 1023257"/>
              <a:gd name="connsiteX8" fmla="*/ 24449 w 1221878"/>
              <a:gd name="connsiteY8" fmla="*/ 424543 h 1023257"/>
              <a:gd name="connsiteX9" fmla="*/ 2678 w 1221878"/>
              <a:gd name="connsiteY9" fmla="*/ 696686 h 1023257"/>
              <a:gd name="connsiteX10" fmla="*/ 35335 w 1221878"/>
              <a:gd name="connsiteY10" fmla="*/ 892629 h 1023257"/>
              <a:gd name="connsiteX11" fmla="*/ 89763 w 1221878"/>
              <a:gd name="connsiteY11" fmla="*/ 968829 h 1023257"/>
              <a:gd name="connsiteX12" fmla="*/ 111535 w 1221878"/>
              <a:gd name="connsiteY12" fmla="*/ 990600 h 1023257"/>
              <a:gd name="connsiteX13" fmla="*/ 176849 w 1221878"/>
              <a:gd name="connsiteY13" fmla="*/ 1012372 h 1023257"/>
              <a:gd name="connsiteX14" fmla="*/ 209506 w 1221878"/>
              <a:gd name="connsiteY14" fmla="*/ 1023257 h 1023257"/>
              <a:gd name="connsiteX15" fmla="*/ 296592 w 1221878"/>
              <a:gd name="connsiteY15" fmla="*/ 1001486 h 1023257"/>
              <a:gd name="connsiteX16" fmla="*/ 329249 w 1221878"/>
              <a:gd name="connsiteY16" fmla="*/ 979714 h 1023257"/>
              <a:gd name="connsiteX17" fmla="*/ 394563 w 1221878"/>
              <a:gd name="connsiteY17" fmla="*/ 957943 h 1023257"/>
              <a:gd name="connsiteX18" fmla="*/ 427220 w 1221878"/>
              <a:gd name="connsiteY18" fmla="*/ 947057 h 1023257"/>
              <a:gd name="connsiteX19" fmla="*/ 525192 w 1221878"/>
              <a:gd name="connsiteY19" fmla="*/ 925286 h 1023257"/>
              <a:gd name="connsiteX20" fmla="*/ 612278 w 1221878"/>
              <a:gd name="connsiteY20" fmla="*/ 903514 h 1023257"/>
              <a:gd name="connsiteX21" fmla="*/ 644935 w 1221878"/>
              <a:gd name="connsiteY21" fmla="*/ 881743 h 1023257"/>
              <a:gd name="connsiteX22" fmla="*/ 688478 w 1221878"/>
              <a:gd name="connsiteY22" fmla="*/ 794657 h 1023257"/>
              <a:gd name="connsiteX23" fmla="*/ 710249 w 1221878"/>
              <a:gd name="connsiteY23" fmla="*/ 718457 h 1023257"/>
              <a:gd name="connsiteX24" fmla="*/ 732020 w 1221878"/>
              <a:gd name="connsiteY24" fmla="*/ 685800 h 1023257"/>
              <a:gd name="connsiteX25" fmla="*/ 742906 w 1221878"/>
              <a:gd name="connsiteY25" fmla="*/ 653143 h 1023257"/>
              <a:gd name="connsiteX26" fmla="*/ 775563 w 1221878"/>
              <a:gd name="connsiteY26" fmla="*/ 642257 h 1023257"/>
              <a:gd name="connsiteX27" fmla="*/ 797335 w 1221878"/>
              <a:gd name="connsiteY27" fmla="*/ 620486 h 1023257"/>
              <a:gd name="connsiteX28" fmla="*/ 829992 w 1221878"/>
              <a:gd name="connsiteY28" fmla="*/ 609600 h 1023257"/>
              <a:gd name="connsiteX29" fmla="*/ 862649 w 1221878"/>
              <a:gd name="connsiteY29" fmla="*/ 587829 h 1023257"/>
              <a:gd name="connsiteX30" fmla="*/ 884420 w 1221878"/>
              <a:gd name="connsiteY30" fmla="*/ 555172 h 1023257"/>
              <a:gd name="connsiteX31" fmla="*/ 906192 w 1221878"/>
              <a:gd name="connsiteY31" fmla="*/ 533400 h 1023257"/>
              <a:gd name="connsiteX32" fmla="*/ 917078 w 1221878"/>
              <a:gd name="connsiteY32" fmla="*/ 500743 h 1023257"/>
              <a:gd name="connsiteX33" fmla="*/ 982392 w 1221878"/>
              <a:gd name="connsiteY33" fmla="*/ 424543 h 1023257"/>
              <a:gd name="connsiteX34" fmla="*/ 1145678 w 1221878"/>
              <a:gd name="connsiteY34" fmla="*/ 402772 h 1023257"/>
              <a:gd name="connsiteX35" fmla="*/ 1210992 w 1221878"/>
              <a:gd name="connsiteY35" fmla="*/ 370114 h 1023257"/>
              <a:gd name="connsiteX36" fmla="*/ 1221878 w 1221878"/>
              <a:gd name="connsiteY36" fmla="*/ 337457 h 1023257"/>
              <a:gd name="connsiteX37" fmla="*/ 1200106 w 1221878"/>
              <a:gd name="connsiteY37" fmla="*/ 250372 h 1023257"/>
              <a:gd name="connsiteX38" fmla="*/ 1145678 w 1221878"/>
              <a:gd name="connsiteY38" fmla="*/ 217714 h 1023257"/>
              <a:gd name="connsiteX39" fmla="*/ 1113020 w 1221878"/>
              <a:gd name="connsiteY39" fmla="*/ 195943 h 1023257"/>
              <a:gd name="connsiteX40" fmla="*/ 1004163 w 1221878"/>
              <a:gd name="connsiteY40" fmla="*/ 163286 h 1023257"/>
              <a:gd name="connsiteX41" fmla="*/ 971506 w 1221878"/>
              <a:gd name="connsiteY41" fmla="*/ 152400 h 1023257"/>
              <a:gd name="connsiteX42" fmla="*/ 862649 w 1221878"/>
              <a:gd name="connsiteY42" fmla="*/ 141514 h 1023257"/>
              <a:gd name="connsiteX43" fmla="*/ 775563 w 1221878"/>
              <a:gd name="connsiteY43" fmla="*/ 130629 h 1023257"/>
              <a:gd name="connsiteX44" fmla="*/ 666706 w 1221878"/>
              <a:gd name="connsiteY44" fmla="*/ 119743 h 1023257"/>
              <a:gd name="connsiteX45" fmla="*/ 557849 w 1221878"/>
              <a:gd name="connsiteY45" fmla="*/ 97972 h 1023257"/>
              <a:gd name="connsiteX46" fmla="*/ 492535 w 1221878"/>
              <a:gd name="connsiteY46" fmla="*/ 76200 h 1023257"/>
              <a:gd name="connsiteX47" fmla="*/ 448992 w 1221878"/>
              <a:gd name="connsiteY47" fmla="*/ 32657 h 1023257"/>
              <a:gd name="connsiteX48" fmla="*/ 307478 w 1221878"/>
              <a:gd name="connsiteY48" fmla="*/ 0 h 10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1878" h="1023257">
                <a:moveTo>
                  <a:pt x="307478" y="0"/>
                </a:moveTo>
                <a:lnTo>
                  <a:pt x="307478" y="0"/>
                </a:lnTo>
                <a:cubicBezTo>
                  <a:pt x="291084" y="28689"/>
                  <a:pt x="248470" y="134292"/>
                  <a:pt x="198620" y="174172"/>
                </a:cubicBezTo>
                <a:cubicBezTo>
                  <a:pt x="188404" y="182345"/>
                  <a:pt x="176849" y="188686"/>
                  <a:pt x="165963" y="195943"/>
                </a:cubicBezTo>
                <a:cubicBezTo>
                  <a:pt x="158706" y="206829"/>
                  <a:pt x="152807" y="218754"/>
                  <a:pt x="144192" y="228600"/>
                </a:cubicBezTo>
                <a:cubicBezTo>
                  <a:pt x="127296" y="247910"/>
                  <a:pt x="103995" y="261680"/>
                  <a:pt x="89763" y="283029"/>
                </a:cubicBezTo>
                <a:lnTo>
                  <a:pt x="67992" y="315686"/>
                </a:lnTo>
                <a:cubicBezTo>
                  <a:pt x="64504" y="329639"/>
                  <a:pt x="54029" y="376268"/>
                  <a:pt x="46220" y="391886"/>
                </a:cubicBezTo>
                <a:cubicBezTo>
                  <a:pt x="40369" y="403588"/>
                  <a:pt x="31706" y="413657"/>
                  <a:pt x="24449" y="424543"/>
                </a:cubicBezTo>
                <a:cubicBezTo>
                  <a:pt x="2320" y="535188"/>
                  <a:pt x="2678" y="519536"/>
                  <a:pt x="2678" y="696686"/>
                </a:cubicBezTo>
                <a:cubicBezTo>
                  <a:pt x="2678" y="855394"/>
                  <a:pt x="-13877" y="818813"/>
                  <a:pt x="35335" y="892629"/>
                </a:cubicBezTo>
                <a:cubicBezTo>
                  <a:pt x="52710" y="944758"/>
                  <a:pt x="38107" y="917174"/>
                  <a:pt x="89763" y="968829"/>
                </a:cubicBezTo>
                <a:cubicBezTo>
                  <a:pt x="97020" y="976086"/>
                  <a:pt x="101799" y="987354"/>
                  <a:pt x="111535" y="990600"/>
                </a:cubicBezTo>
                <a:lnTo>
                  <a:pt x="176849" y="1012372"/>
                </a:lnTo>
                <a:lnTo>
                  <a:pt x="209506" y="1023257"/>
                </a:lnTo>
                <a:cubicBezTo>
                  <a:pt x="230211" y="1019116"/>
                  <a:pt x="274275" y="1012645"/>
                  <a:pt x="296592" y="1001486"/>
                </a:cubicBezTo>
                <a:cubicBezTo>
                  <a:pt x="308294" y="995635"/>
                  <a:pt x="317294" y="985028"/>
                  <a:pt x="329249" y="979714"/>
                </a:cubicBezTo>
                <a:cubicBezTo>
                  <a:pt x="350220" y="970393"/>
                  <a:pt x="372792" y="965200"/>
                  <a:pt x="394563" y="957943"/>
                </a:cubicBezTo>
                <a:cubicBezTo>
                  <a:pt x="405449" y="954314"/>
                  <a:pt x="415968" y="949307"/>
                  <a:pt x="427220" y="947057"/>
                </a:cubicBezTo>
                <a:cubicBezTo>
                  <a:pt x="591284" y="914247"/>
                  <a:pt x="386910" y="956016"/>
                  <a:pt x="525192" y="925286"/>
                </a:cubicBezTo>
                <a:cubicBezTo>
                  <a:pt x="547551" y="920317"/>
                  <a:pt x="588935" y="915185"/>
                  <a:pt x="612278" y="903514"/>
                </a:cubicBezTo>
                <a:cubicBezTo>
                  <a:pt x="623980" y="897663"/>
                  <a:pt x="634049" y="889000"/>
                  <a:pt x="644935" y="881743"/>
                </a:cubicBezTo>
                <a:cubicBezTo>
                  <a:pt x="669952" y="806692"/>
                  <a:pt x="650479" y="832656"/>
                  <a:pt x="688478" y="794657"/>
                </a:cubicBezTo>
                <a:cubicBezTo>
                  <a:pt x="691967" y="780700"/>
                  <a:pt x="702439" y="734078"/>
                  <a:pt x="710249" y="718457"/>
                </a:cubicBezTo>
                <a:cubicBezTo>
                  <a:pt x="716100" y="706755"/>
                  <a:pt x="726169" y="697502"/>
                  <a:pt x="732020" y="685800"/>
                </a:cubicBezTo>
                <a:cubicBezTo>
                  <a:pt x="737152" y="675537"/>
                  <a:pt x="734792" y="661257"/>
                  <a:pt x="742906" y="653143"/>
                </a:cubicBezTo>
                <a:cubicBezTo>
                  <a:pt x="751020" y="645029"/>
                  <a:pt x="764677" y="645886"/>
                  <a:pt x="775563" y="642257"/>
                </a:cubicBezTo>
                <a:cubicBezTo>
                  <a:pt x="782820" y="635000"/>
                  <a:pt x="788534" y="625766"/>
                  <a:pt x="797335" y="620486"/>
                </a:cubicBezTo>
                <a:cubicBezTo>
                  <a:pt x="807174" y="614582"/>
                  <a:pt x="819729" y="614732"/>
                  <a:pt x="829992" y="609600"/>
                </a:cubicBezTo>
                <a:cubicBezTo>
                  <a:pt x="841694" y="603749"/>
                  <a:pt x="851763" y="595086"/>
                  <a:pt x="862649" y="587829"/>
                </a:cubicBezTo>
                <a:cubicBezTo>
                  <a:pt x="869906" y="576943"/>
                  <a:pt x="876247" y="565388"/>
                  <a:pt x="884420" y="555172"/>
                </a:cubicBezTo>
                <a:cubicBezTo>
                  <a:pt x="890831" y="547158"/>
                  <a:pt x="900911" y="542201"/>
                  <a:pt x="906192" y="533400"/>
                </a:cubicBezTo>
                <a:cubicBezTo>
                  <a:pt x="912096" y="523561"/>
                  <a:pt x="911946" y="511006"/>
                  <a:pt x="917078" y="500743"/>
                </a:cubicBezTo>
                <a:cubicBezTo>
                  <a:pt x="926341" y="482217"/>
                  <a:pt x="967087" y="428369"/>
                  <a:pt x="982392" y="424543"/>
                </a:cubicBezTo>
                <a:cubicBezTo>
                  <a:pt x="1064817" y="403936"/>
                  <a:pt x="1011035" y="415011"/>
                  <a:pt x="1145678" y="402772"/>
                </a:cubicBezTo>
                <a:cubicBezTo>
                  <a:pt x="1167192" y="395600"/>
                  <a:pt x="1195644" y="389299"/>
                  <a:pt x="1210992" y="370114"/>
                </a:cubicBezTo>
                <a:cubicBezTo>
                  <a:pt x="1218160" y="361154"/>
                  <a:pt x="1218249" y="348343"/>
                  <a:pt x="1221878" y="337457"/>
                </a:cubicBezTo>
                <a:cubicBezTo>
                  <a:pt x="1219536" y="325749"/>
                  <a:pt x="1210148" y="267109"/>
                  <a:pt x="1200106" y="250372"/>
                </a:cubicBezTo>
                <a:cubicBezTo>
                  <a:pt x="1181881" y="219997"/>
                  <a:pt x="1175036" y="232393"/>
                  <a:pt x="1145678" y="217714"/>
                </a:cubicBezTo>
                <a:cubicBezTo>
                  <a:pt x="1133976" y="211863"/>
                  <a:pt x="1124976" y="201256"/>
                  <a:pt x="1113020" y="195943"/>
                </a:cubicBezTo>
                <a:cubicBezTo>
                  <a:pt x="1066456" y="175248"/>
                  <a:pt x="1048493" y="175952"/>
                  <a:pt x="1004163" y="163286"/>
                </a:cubicBezTo>
                <a:cubicBezTo>
                  <a:pt x="993130" y="160134"/>
                  <a:pt x="982847" y="154145"/>
                  <a:pt x="971506" y="152400"/>
                </a:cubicBezTo>
                <a:cubicBezTo>
                  <a:pt x="935463" y="146855"/>
                  <a:pt x="898893" y="145541"/>
                  <a:pt x="862649" y="141514"/>
                </a:cubicBezTo>
                <a:cubicBezTo>
                  <a:pt x="833573" y="138283"/>
                  <a:pt x="804639" y="133860"/>
                  <a:pt x="775563" y="130629"/>
                </a:cubicBezTo>
                <a:cubicBezTo>
                  <a:pt x="739319" y="126602"/>
                  <a:pt x="702891" y="124266"/>
                  <a:pt x="666706" y="119743"/>
                </a:cubicBezTo>
                <a:cubicBezTo>
                  <a:pt x="633089" y="115541"/>
                  <a:pt x="591316" y="108012"/>
                  <a:pt x="557849" y="97972"/>
                </a:cubicBezTo>
                <a:cubicBezTo>
                  <a:pt x="535868" y="91378"/>
                  <a:pt x="492535" y="76200"/>
                  <a:pt x="492535" y="76200"/>
                </a:cubicBezTo>
                <a:cubicBezTo>
                  <a:pt x="478021" y="61686"/>
                  <a:pt x="468465" y="39148"/>
                  <a:pt x="448992" y="32657"/>
                </a:cubicBezTo>
                <a:cubicBezTo>
                  <a:pt x="363024" y="4001"/>
                  <a:pt x="331064" y="5443"/>
                  <a:pt x="30747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03134" y="5177909"/>
            <a:ext cx="592162" cy="415061"/>
          </a:xfrm>
          <a:custGeom>
            <a:avLst/>
            <a:gdLst>
              <a:gd name="connsiteX0" fmla="*/ 189391 w 592162"/>
              <a:gd name="connsiteY0" fmla="*/ 1404 h 415061"/>
              <a:gd name="connsiteX1" fmla="*/ 189391 w 592162"/>
              <a:gd name="connsiteY1" fmla="*/ 1404 h 415061"/>
              <a:gd name="connsiteX2" fmla="*/ 69648 w 592162"/>
              <a:gd name="connsiteY2" fmla="*/ 55832 h 415061"/>
              <a:gd name="connsiteX3" fmla="*/ 26105 w 592162"/>
              <a:gd name="connsiteY3" fmla="*/ 99375 h 415061"/>
              <a:gd name="connsiteX4" fmla="*/ 15220 w 592162"/>
              <a:gd name="connsiteY4" fmla="*/ 327975 h 415061"/>
              <a:gd name="connsiteX5" fmla="*/ 47877 w 592162"/>
              <a:gd name="connsiteY5" fmla="*/ 382404 h 415061"/>
              <a:gd name="connsiteX6" fmla="*/ 156734 w 592162"/>
              <a:gd name="connsiteY6" fmla="*/ 415061 h 415061"/>
              <a:gd name="connsiteX7" fmla="*/ 232934 w 592162"/>
              <a:gd name="connsiteY7" fmla="*/ 404175 h 415061"/>
              <a:gd name="connsiteX8" fmla="*/ 265591 w 592162"/>
              <a:gd name="connsiteY8" fmla="*/ 382404 h 415061"/>
              <a:gd name="connsiteX9" fmla="*/ 330905 w 592162"/>
              <a:gd name="connsiteY9" fmla="*/ 360632 h 415061"/>
              <a:gd name="connsiteX10" fmla="*/ 363562 w 592162"/>
              <a:gd name="connsiteY10" fmla="*/ 349747 h 415061"/>
              <a:gd name="connsiteX11" fmla="*/ 396220 w 592162"/>
              <a:gd name="connsiteY11" fmla="*/ 338861 h 415061"/>
              <a:gd name="connsiteX12" fmla="*/ 505077 w 592162"/>
              <a:gd name="connsiteY12" fmla="*/ 306204 h 415061"/>
              <a:gd name="connsiteX13" fmla="*/ 537734 w 592162"/>
              <a:gd name="connsiteY13" fmla="*/ 295318 h 415061"/>
              <a:gd name="connsiteX14" fmla="*/ 559505 w 592162"/>
              <a:gd name="connsiteY14" fmla="*/ 262661 h 415061"/>
              <a:gd name="connsiteX15" fmla="*/ 570391 w 592162"/>
              <a:gd name="connsiteY15" fmla="*/ 230004 h 415061"/>
              <a:gd name="connsiteX16" fmla="*/ 592162 w 592162"/>
              <a:gd name="connsiteY16" fmla="*/ 208232 h 415061"/>
              <a:gd name="connsiteX17" fmla="*/ 581277 w 592162"/>
              <a:gd name="connsiteY17" fmla="*/ 88489 h 415061"/>
              <a:gd name="connsiteX18" fmla="*/ 537734 w 592162"/>
              <a:gd name="connsiteY18" fmla="*/ 34061 h 415061"/>
              <a:gd name="connsiteX19" fmla="*/ 515962 w 592162"/>
              <a:gd name="connsiteY19" fmla="*/ 12289 h 415061"/>
              <a:gd name="connsiteX20" fmla="*/ 472420 w 592162"/>
              <a:gd name="connsiteY20" fmla="*/ 1404 h 415061"/>
              <a:gd name="connsiteX21" fmla="*/ 189391 w 592162"/>
              <a:gd name="connsiteY21" fmla="*/ 1404 h 41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2162" h="415061">
                <a:moveTo>
                  <a:pt x="189391" y="1404"/>
                </a:moveTo>
                <a:lnTo>
                  <a:pt x="189391" y="1404"/>
                </a:lnTo>
                <a:cubicBezTo>
                  <a:pt x="144779" y="18133"/>
                  <a:pt x="105008" y="25524"/>
                  <a:pt x="69648" y="55832"/>
                </a:cubicBezTo>
                <a:cubicBezTo>
                  <a:pt x="54063" y="69190"/>
                  <a:pt x="26105" y="99375"/>
                  <a:pt x="26105" y="99375"/>
                </a:cubicBezTo>
                <a:cubicBezTo>
                  <a:pt x="-10305" y="208607"/>
                  <a:pt x="-3398" y="160408"/>
                  <a:pt x="15220" y="327975"/>
                </a:cubicBezTo>
                <a:cubicBezTo>
                  <a:pt x="17840" y="351558"/>
                  <a:pt x="28287" y="369344"/>
                  <a:pt x="47877" y="382404"/>
                </a:cubicBezTo>
                <a:cubicBezTo>
                  <a:pt x="90065" y="410529"/>
                  <a:pt x="104107" y="406290"/>
                  <a:pt x="156734" y="415061"/>
                </a:cubicBezTo>
                <a:cubicBezTo>
                  <a:pt x="182134" y="411432"/>
                  <a:pt x="208358" y="411548"/>
                  <a:pt x="232934" y="404175"/>
                </a:cubicBezTo>
                <a:cubicBezTo>
                  <a:pt x="245465" y="400416"/>
                  <a:pt x="253636" y="387717"/>
                  <a:pt x="265591" y="382404"/>
                </a:cubicBezTo>
                <a:cubicBezTo>
                  <a:pt x="286562" y="373083"/>
                  <a:pt x="309134" y="367889"/>
                  <a:pt x="330905" y="360632"/>
                </a:cubicBezTo>
                <a:lnTo>
                  <a:pt x="363562" y="349747"/>
                </a:lnTo>
                <a:cubicBezTo>
                  <a:pt x="374448" y="346118"/>
                  <a:pt x="385088" y="341644"/>
                  <a:pt x="396220" y="338861"/>
                </a:cubicBezTo>
                <a:cubicBezTo>
                  <a:pt x="462022" y="322410"/>
                  <a:pt x="425575" y="332704"/>
                  <a:pt x="505077" y="306204"/>
                </a:cubicBezTo>
                <a:lnTo>
                  <a:pt x="537734" y="295318"/>
                </a:lnTo>
                <a:cubicBezTo>
                  <a:pt x="544991" y="284432"/>
                  <a:pt x="553654" y="274363"/>
                  <a:pt x="559505" y="262661"/>
                </a:cubicBezTo>
                <a:cubicBezTo>
                  <a:pt x="564637" y="252398"/>
                  <a:pt x="564487" y="239843"/>
                  <a:pt x="570391" y="230004"/>
                </a:cubicBezTo>
                <a:cubicBezTo>
                  <a:pt x="575671" y="221203"/>
                  <a:pt x="584905" y="215489"/>
                  <a:pt x="592162" y="208232"/>
                </a:cubicBezTo>
                <a:cubicBezTo>
                  <a:pt x="588534" y="168318"/>
                  <a:pt x="586945" y="128165"/>
                  <a:pt x="581277" y="88489"/>
                </a:cubicBezTo>
                <a:cubicBezTo>
                  <a:pt x="575150" y="45602"/>
                  <a:pt x="569795" y="59709"/>
                  <a:pt x="537734" y="34061"/>
                </a:cubicBezTo>
                <a:cubicBezTo>
                  <a:pt x="529720" y="27650"/>
                  <a:pt x="525142" y="16879"/>
                  <a:pt x="515962" y="12289"/>
                </a:cubicBezTo>
                <a:cubicBezTo>
                  <a:pt x="502581" y="5598"/>
                  <a:pt x="487373" y="1886"/>
                  <a:pt x="472420" y="1404"/>
                </a:cubicBezTo>
                <a:cubicBezTo>
                  <a:pt x="374499" y="-1755"/>
                  <a:pt x="236562" y="1404"/>
                  <a:pt x="189391" y="14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869191" y="5541280"/>
            <a:ext cx="316953" cy="537361"/>
          </a:xfrm>
          <a:custGeom>
            <a:avLst/>
            <a:gdLst>
              <a:gd name="connsiteX0" fmla="*/ 35285 w 329199"/>
              <a:gd name="connsiteY0" fmla="*/ 163286 h 537361"/>
              <a:gd name="connsiteX1" fmla="*/ 35285 w 329199"/>
              <a:gd name="connsiteY1" fmla="*/ 163286 h 537361"/>
              <a:gd name="connsiteX2" fmla="*/ 24399 w 329199"/>
              <a:gd name="connsiteY2" fmla="*/ 533400 h 537361"/>
              <a:gd name="connsiteX3" fmla="*/ 57057 w 329199"/>
              <a:gd name="connsiteY3" fmla="*/ 522515 h 537361"/>
              <a:gd name="connsiteX4" fmla="*/ 111485 w 329199"/>
              <a:gd name="connsiteY4" fmla="*/ 489858 h 537361"/>
              <a:gd name="connsiteX5" fmla="*/ 133257 w 329199"/>
              <a:gd name="connsiteY5" fmla="*/ 468086 h 537361"/>
              <a:gd name="connsiteX6" fmla="*/ 155028 w 329199"/>
              <a:gd name="connsiteY6" fmla="*/ 435429 h 537361"/>
              <a:gd name="connsiteX7" fmla="*/ 187685 w 329199"/>
              <a:gd name="connsiteY7" fmla="*/ 413658 h 537361"/>
              <a:gd name="connsiteX8" fmla="*/ 220342 w 329199"/>
              <a:gd name="connsiteY8" fmla="*/ 315686 h 537361"/>
              <a:gd name="connsiteX9" fmla="*/ 231228 w 329199"/>
              <a:gd name="connsiteY9" fmla="*/ 283029 h 537361"/>
              <a:gd name="connsiteX10" fmla="*/ 263885 w 329199"/>
              <a:gd name="connsiteY10" fmla="*/ 163286 h 537361"/>
              <a:gd name="connsiteX11" fmla="*/ 274771 w 329199"/>
              <a:gd name="connsiteY11" fmla="*/ 130629 h 537361"/>
              <a:gd name="connsiteX12" fmla="*/ 285657 w 329199"/>
              <a:gd name="connsiteY12" fmla="*/ 97972 h 537361"/>
              <a:gd name="connsiteX13" fmla="*/ 329199 w 329199"/>
              <a:gd name="connsiteY13" fmla="*/ 43543 h 537361"/>
              <a:gd name="connsiteX14" fmla="*/ 307428 w 329199"/>
              <a:gd name="connsiteY14" fmla="*/ 10886 h 537361"/>
              <a:gd name="connsiteX15" fmla="*/ 122371 w 329199"/>
              <a:gd name="connsiteY15" fmla="*/ 10886 h 537361"/>
              <a:gd name="connsiteX16" fmla="*/ 46171 w 329199"/>
              <a:gd name="connsiteY16" fmla="*/ 65315 h 537361"/>
              <a:gd name="connsiteX17" fmla="*/ 24399 w 329199"/>
              <a:gd name="connsiteY17" fmla="*/ 87086 h 537361"/>
              <a:gd name="connsiteX18" fmla="*/ 2628 w 329199"/>
              <a:gd name="connsiteY18" fmla="*/ 108858 h 537361"/>
              <a:gd name="connsiteX19" fmla="*/ 35285 w 329199"/>
              <a:gd name="connsiteY19" fmla="*/ 163286 h 53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9199" h="537361">
                <a:moveTo>
                  <a:pt x="35285" y="163286"/>
                </a:moveTo>
                <a:lnTo>
                  <a:pt x="35285" y="163286"/>
                </a:lnTo>
                <a:cubicBezTo>
                  <a:pt x="31656" y="286657"/>
                  <a:pt x="16932" y="410201"/>
                  <a:pt x="24399" y="533400"/>
                </a:cubicBezTo>
                <a:cubicBezTo>
                  <a:pt x="25093" y="544854"/>
                  <a:pt x="47217" y="528419"/>
                  <a:pt x="57057" y="522515"/>
                </a:cubicBezTo>
                <a:cubicBezTo>
                  <a:pt x="131772" y="477687"/>
                  <a:pt x="18970" y="520694"/>
                  <a:pt x="111485" y="489858"/>
                </a:cubicBezTo>
                <a:cubicBezTo>
                  <a:pt x="118742" y="482601"/>
                  <a:pt x="126846" y="476100"/>
                  <a:pt x="133257" y="468086"/>
                </a:cubicBezTo>
                <a:cubicBezTo>
                  <a:pt x="141430" y="457870"/>
                  <a:pt x="145777" y="444680"/>
                  <a:pt x="155028" y="435429"/>
                </a:cubicBezTo>
                <a:cubicBezTo>
                  <a:pt x="164279" y="426178"/>
                  <a:pt x="176799" y="420915"/>
                  <a:pt x="187685" y="413658"/>
                </a:cubicBezTo>
                <a:cubicBezTo>
                  <a:pt x="225564" y="356839"/>
                  <a:pt x="200787" y="403684"/>
                  <a:pt x="220342" y="315686"/>
                </a:cubicBezTo>
                <a:cubicBezTo>
                  <a:pt x="222831" y="304485"/>
                  <a:pt x="228445" y="294161"/>
                  <a:pt x="231228" y="283029"/>
                </a:cubicBezTo>
                <a:cubicBezTo>
                  <a:pt x="262002" y="159936"/>
                  <a:pt x="217178" y="303407"/>
                  <a:pt x="263885" y="163286"/>
                </a:cubicBezTo>
                <a:lnTo>
                  <a:pt x="274771" y="130629"/>
                </a:lnTo>
                <a:cubicBezTo>
                  <a:pt x="278400" y="119743"/>
                  <a:pt x="279292" y="107519"/>
                  <a:pt x="285657" y="97972"/>
                </a:cubicBezTo>
                <a:cubicBezTo>
                  <a:pt x="313121" y="56775"/>
                  <a:pt x="298177" y="74566"/>
                  <a:pt x="329199" y="43543"/>
                </a:cubicBezTo>
                <a:cubicBezTo>
                  <a:pt x="321942" y="32657"/>
                  <a:pt x="319130" y="16737"/>
                  <a:pt x="307428" y="10886"/>
                </a:cubicBezTo>
                <a:cubicBezTo>
                  <a:pt x="261725" y="-11966"/>
                  <a:pt x="156698" y="7765"/>
                  <a:pt x="122371" y="10886"/>
                </a:cubicBezTo>
                <a:cubicBezTo>
                  <a:pt x="70240" y="28263"/>
                  <a:pt x="97829" y="13658"/>
                  <a:pt x="46171" y="65315"/>
                </a:cubicBezTo>
                <a:lnTo>
                  <a:pt x="24399" y="87086"/>
                </a:lnTo>
                <a:lnTo>
                  <a:pt x="2628" y="108858"/>
                </a:lnTo>
                <a:cubicBezTo>
                  <a:pt x="-10553" y="148400"/>
                  <a:pt x="29842" y="154215"/>
                  <a:pt x="35285" y="1632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56746" y="5265511"/>
            <a:ext cx="334342" cy="370178"/>
          </a:xfrm>
          <a:custGeom>
            <a:avLst/>
            <a:gdLst>
              <a:gd name="connsiteX0" fmla="*/ 51313 w 334342"/>
              <a:gd name="connsiteY0" fmla="*/ 54447 h 370178"/>
              <a:gd name="connsiteX1" fmla="*/ 51313 w 334342"/>
              <a:gd name="connsiteY1" fmla="*/ 54447 h 370178"/>
              <a:gd name="connsiteX2" fmla="*/ 94856 w 334342"/>
              <a:gd name="connsiteY2" fmla="*/ 359247 h 370178"/>
              <a:gd name="connsiteX3" fmla="*/ 127513 w 334342"/>
              <a:gd name="connsiteY3" fmla="*/ 348361 h 370178"/>
              <a:gd name="connsiteX4" fmla="*/ 181942 w 334342"/>
              <a:gd name="connsiteY4" fmla="*/ 293933 h 370178"/>
              <a:gd name="connsiteX5" fmla="*/ 203713 w 334342"/>
              <a:gd name="connsiteY5" fmla="*/ 272161 h 370178"/>
              <a:gd name="connsiteX6" fmla="*/ 236371 w 334342"/>
              <a:gd name="connsiteY6" fmla="*/ 261276 h 370178"/>
              <a:gd name="connsiteX7" fmla="*/ 290799 w 334342"/>
              <a:gd name="connsiteY7" fmla="*/ 217733 h 370178"/>
              <a:gd name="connsiteX8" fmla="*/ 334342 w 334342"/>
              <a:gd name="connsiteY8" fmla="*/ 163304 h 370178"/>
              <a:gd name="connsiteX9" fmla="*/ 301685 w 334342"/>
              <a:gd name="connsiteY9" fmla="*/ 65333 h 370178"/>
              <a:gd name="connsiteX10" fmla="*/ 279913 w 334342"/>
              <a:gd name="connsiteY10" fmla="*/ 43561 h 370178"/>
              <a:gd name="connsiteX11" fmla="*/ 247256 w 334342"/>
              <a:gd name="connsiteY11" fmla="*/ 32676 h 370178"/>
              <a:gd name="connsiteX12" fmla="*/ 225485 w 334342"/>
              <a:gd name="connsiteY12" fmla="*/ 10904 h 370178"/>
              <a:gd name="connsiteX13" fmla="*/ 127513 w 334342"/>
              <a:gd name="connsiteY13" fmla="*/ 10904 h 370178"/>
              <a:gd name="connsiteX14" fmla="*/ 51313 w 334342"/>
              <a:gd name="connsiteY14" fmla="*/ 54447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342" h="370178">
                <a:moveTo>
                  <a:pt x="51313" y="54447"/>
                </a:moveTo>
                <a:lnTo>
                  <a:pt x="51313" y="54447"/>
                </a:lnTo>
                <a:cubicBezTo>
                  <a:pt x="31173" y="346488"/>
                  <a:pt x="-75160" y="397030"/>
                  <a:pt x="94856" y="359247"/>
                </a:cubicBezTo>
                <a:cubicBezTo>
                  <a:pt x="106057" y="356758"/>
                  <a:pt x="116627" y="351990"/>
                  <a:pt x="127513" y="348361"/>
                </a:cubicBezTo>
                <a:lnTo>
                  <a:pt x="181942" y="293933"/>
                </a:lnTo>
                <a:cubicBezTo>
                  <a:pt x="189199" y="286676"/>
                  <a:pt x="193976" y="275406"/>
                  <a:pt x="203713" y="272161"/>
                </a:cubicBezTo>
                <a:lnTo>
                  <a:pt x="236371" y="261276"/>
                </a:lnTo>
                <a:cubicBezTo>
                  <a:pt x="288934" y="208711"/>
                  <a:pt x="222144" y="272657"/>
                  <a:pt x="290799" y="217733"/>
                </a:cubicBezTo>
                <a:cubicBezTo>
                  <a:pt x="312958" y="200006"/>
                  <a:pt x="318176" y="187553"/>
                  <a:pt x="334342" y="163304"/>
                </a:cubicBezTo>
                <a:cubicBezTo>
                  <a:pt x="324326" y="103208"/>
                  <a:pt x="333909" y="105613"/>
                  <a:pt x="301685" y="65333"/>
                </a:cubicBezTo>
                <a:cubicBezTo>
                  <a:pt x="295274" y="57319"/>
                  <a:pt x="288714" y="48841"/>
                  <a:pt x="279913" y="43561"/>
                </a:cubicBezTo>
                <a:cubicBezTo>
                  <a:pt x="270074" y="37658"/>
                  <a:pt x="258142" y="36304"/>
                  <a:pt x="247256" y="32676"/>
                </a:cubicBezTo>
                <a:cubicBezTo>
                  <a:pt x="239999" y="25419"/>
                  <a:pt x="234665" y="15494"/>
                  <a:pt x="225485" y="10904"/>
                </a:cubicBezTo>
                <a:cubicBezTo>
                  <a:pt x="188217" y="-7730"/>
                  <a:pt x="166654" y="1119"/>
                  <a:pt x="127513" y="10904"/>
                </a:cubicBezTo>
                <a:cubicBezTo>
                  <a:pt x="94158" y="19243"/>
                  <a:pt x="64013" y="47190"/>
                  <a:pt x="51313" y="5444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01423" y="5592970"/>
                <a:ext cx="564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423" y="5592970"/>
                <a:ext cx="56489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48796" y="5829978"/>
                <a:ext cx="564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96" y="5829978"/>
                <a:ext cx="56489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56057" y="4395269"/>
                <a:ext cx="572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057" y="4395269"/>
                <a:ext cx="57201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00317" y="4169226"/>
            <a:ext cx="3934827" cy="2155372"/>
            <a:chOff x="5078542" y="110296"/>
            <a:chExt cx="3934827" cy="2155372"/>
          </a:xfrm>
        </p:grpSpPr>
        <p:sp>
          <p:nvSpPr>
            <p:cNvPr id="13" name="Freeform 12"/>
            <p:cNvSpPr/>
            <p:nvPr/>
          </p:nvSpPr>
          <p:spPr>
            <a:xfrm>
              <a:off x="5078542" y="110296"/>
              <a:ext cx="3934827" cy="2155372"/>
            </a:xfrm>
            <a:custGeom>
              <a:avLst/>
              <a:gdLst>
                <a:gd name="connsiteX0" fmla="*/ 544285 w 3320173"/>
                <a:gd name="connsiteY0" fmla="*/ 185058 h 2155372"/>
                <a:gd name="connsiteX1" fmla="*/ 544285 w 3320173"/>
                <a:gd name="connsiteY1" fmla="*/ 185058 h 2155372"/>
                <a:gd name="connsiteX2" fmla="*/ 489857 w 3320173"/>
                <a:gd name="connsiteY2" fmla="*/ 293915 h 2155372"/>
                <a:gd name="connsiteX3" fmla="*/ 457200 w 3320173"/>
                <a:gd name="connsiteY3" fmla="*/ 315686 h 2155372"/>
                <a:gd name="connsiteX4" fmla="*/ 413657 w 3320173"/>
                <a:gd name="connsiteY4" fmla="*/ 370115 h 2155372"/>
                <a:gd name="connsiteX5" fmla="*/ 359228 w 3320173"/>
                <a:gd name="connsiteY5" fmla="*/ 413658 h 2155372"/>
                <a:gd name="connsiteX6" fmla="*/ 337457 w 3320173"/>
                <a:gd name="connsiteY6" fmla="*/ 446315 h 2155372"/>
                <a:gd name="connsiteX7" fmla="*/ 326571 w 3320173"/>
                <a:gd name="connsiteY7" fmla="*/ 478972 h 2155372"/>
                <a:gd name="connsiteX8" fmla="*/ 293914 w 3320173"/>
                <a:gd name="connsiteY8" fmla="*/ 500743 h 2155372"/>
                <a:gd name="connsiteX9" fmla="*/ 272142 w 3320173"/>
                <a:gd name="connsiteY9" fmla="*/ 522515 h 2155372"/>
                <a:gd name="connsiteX10" fmla="*/ 195942 w 3320173"/>
                <a:gd name="connsiteY10" fmla="*/ 609600 h 2155372"/>
                <a:gd name="connsiteX11" fmla="*/ 97971 w 3320173"/>
                <a:gd name="connsiteY11" fmla="*/ 674915 h 2155372"/>
                <a:gd name="connsiteX12" fmla="*/ 65314 w 3320173"/>
                <a:gd name="connsiteY12" fmla="*/ 696686 h 2155372"/>
                <a:gd name="connsiteX13" fmla="*/ 21771 w 3320173"/>
                <a:gd name="connsiteY13" fmla="*/ 751115 h 2155372"/>
                <a:gd name="connsiteX14" fmla="*/ 0 w 3320173"/>
                <a:gd name="connsiteY14" fmla="*/ 827315 h 2155372"/>
                <a:gd name="connsiteX15" fmla="*/ 10885 w 3320173"/>
                <a:gd name="connsiteY15" fmla="*/ 1240972 h 2155372"/>
                <a:gd name="connsiteX16" fmla="*/ 21771 w 3320173"/>
                <a:gd name="connsiteY16" fmla="*/ 1273629 h 2155372"/>
                <a:gd name="connsiteX17" fmla="*/ 32657 w 3320173"/>
                <a:gd name="connsiteY17" fmla="*/ 1338943 h 2155372"/>
                <a:gd name="connsiteX18" fmla="*/ 43542 w 3320173"/>
                <a:gd name="connsiteY18" fmla="*/ 1371600 h 2155372"/>
                <a:gd name="connsiteX19" fmla="*/ 76200 w 3320173"/>
                <a:gd name="connsiteY19" fmla="*/ 1491343 h 2155372"/>
                <a:gd name="connsiteX20" fmla="*/ 87085 w 3320173"/>
                <a:gd name="connsiteY20" fmla="*/ 1524000 h 2155372"/>
                <a:gd name="connsiteX21" fmla="*/ 108857 w 3320173"/>
                <a:gd name="connsiteY21" fmla="*/ 1567543 h 2155372"/>
                <a:gd name="connsiteX22" fmla="*/ 119742 w 3320173"/>
                <a:gd name="connsiteY22" fmla="*/ 1600200 h 2155372"/>
                <a:gd name="connsiteX23" fmla="*/ 141514 w 3320173"/>
                <a:gd name="connsiteY23" fmla="*/ 1632858 h 2155372"/>
                <a:gd name="connsiteX24" fmla="*/ 174171 w 3320173"/>
                <a:gd name="connsiteY24" fmla="*/ 1698172 h 2155372"/>
                <a:gd name="connsiteX25" fmla="*/ 206828 w 3320173"/>
                <a:gd name="connsiteY25" fmla="*/ 1719943 h 2155372"/>
                <a:gd name="connsiteX26" fmla="*/ 261257 w 3320173"/>
                <a:gd name="connsiteY26" fmla="*/ 1774372 h 2155372"/>
                <a:gd name="connsiteX27" fmla="*/ 293914 w 3320173"/>
                <a:gd name="connsiteY27" fmla="*/ 1796143 h 2155372"/>
                <a:gd name="connsiteX28" fmla="*/ 337457 w 3320173"/>
                <a:gd name="connsiteY28" fmla="*/ 1850572 h 2155372"/>
                <a:gd name="connsiteX29" fmla="*/ 370114 w 3320173"/>
                <a:gd name="connsiteY29" fmla="*/ 1872343 h 2155372"/>
                <a:gd name="connsiteX30" fmla="*/ 413657 w 3320173"/>
                <a:gd name="connsiteY30" fmla="*/ 1915886 h 2155372"/>
                <a:gd name="connsiteX31" fmla="*/ 435428 w 3320173"/>
                <a:gd name="connsiteY31" fmla="*/ 1937658 h 2155372"/>
                <a:gd name="connsiteX32" fmla="*/ 468085 w 3320173"/>
                <a:gd name="connsiteY32" fmla="*/ 1948543 h 2155372"/>
                <a:gd name="connsiteX33" fmla="*/ 533400 w 3320173"/>
                <a:gd name="connsiteY33" fmla="*/ 2002972 h 2155372"/>
                <a:gd name="connsiteX34" fmla="*/ 566057 w 3320173"/>
                <a:gd name="connsiteY34" fmla="*/ 2013858 h 2155372"/>
                <a:gd name="connsiteX35" fmla="*/ 609600 w 3320173"/>
                <a:gd name="connsiteY35" fmla="*/ 2035629 h 2155372"/>
                <a:gd name="connsiteX36" fmla="*/ 685800 w 3320173"/>
                <a:gd name="connsiteY36" fmla="*/ 2068286 h 2155372"/>
                <a:gd name="connsiteX37" fmla="*/ 718457 w 3320173"/>
                <a:gd name="connsiteY37" fmla="*/ 2090058 h 2155372"/>
                <a:gd name="connsiteX38" fmla="*/ 762000 w 3320173"/>
                <a:gd name="connsiteY38" fmla="*/ 2100943 h 2155372"/>
                <a:gd name="connsiteX39" fmla="*/ 794657 w 3320173"/>
                <a:gd name="connsiteY39" fmla="*/ 2111829 h 2155372"/>
                <a:gd name="connsiteX40" fmla="*/ 859971 w 3320173"/>
                <a:gd name="connsiteY40" fmla="*/ 2122715 h 2155372"/>
                <a:gd name="connsiteX41" fmla="*/ 892628 w 3320173"/>
                <a:gd name="connsiteY41" fmla="*/ 2133600 h 2155372"/>
                <a:gd name="connsiteX42" fmla="*/ 1077685 w 3320173"/>
                <a:gd name="connsiteY42" fmla="*/ 2155372 h 2155372"/>
                <a:gd name="connsiteX43" fmla="*/ 1251857 w 3320173"/>
                <a:gd name="connsiteY43" fmla="*/ 2144486 h 2155372"/>
                <a:gd name="connsiteX44" fmla="*/ 1360714 w 3320173"/>
                <a:gd name="connsiteY44" fmla="*/ 2100943 h 2155372"/>
                <a:gd name="connsiteX45" fmla="*/ 1404257 w 3320173"/>
                <a:gd name="connsiteY45" fmla="*/ 2090058 h 2155372"/>
                <a:gd name="connsiteX46" fmla="*/ 1436914 w 3320173"/>
                <a:gd name="connsiteY46" fmla="*/ 2079172 h 2155372"/>
                <a:gd name="connsiteX47" fmla="*/ 1741714 w 3320173"/>
                <a:gd name="connsiteY47" fmla="*/ 2090058 h 2155372"/>
                <a:gd name="connsiteX48" fmla="*/ 1817914 w 3320173"/>
                <a:gd name="connsiteY48" fmla="*/ 2100943 h 2155372"/>
                <a:gd name="connsiteX49" fmla="*/ 2002971 w 3320173"/>
                <a:gd name="connsiteY49" fmla="*/ 2122715 h 2155372"/>
                <a:gd name="connsiteX50" fmla="*/ 2231571 w 3320173"/>
                <a:gd name="connsiteY50" fmla="*/ 2111829 h 2155372"/>
                <a:gd name="connsiteX51" fmla="*/ 2373085 w 3320173"/>
                <a:gd name="connsiteY51" fmla="*/ 2090058 h 2155372"/>
                <a:gd name="connsiteX52" fmla="*/ 2460171 w 3320173"/>
                <a:gd name="connsiteY52" fmla="*/ 2046515 h 2155372"/>
                <a:gd name="connsiteX53" fmla="*/ 2547257 w 3320173"/>
                <a:gd name="connsiteY53" fmla="*/ 2013858 h 2155372"/>
                <a:gd name="connsiteX54" fmla="*/ 2612571 w 3320173"/>
                <a:gd name="connsiteY54" fmla="*/ 1970315 h 2155372"/>
                <a:gd name="connsiteX55" fmla="*/ 2656114 w 3320173"/>
                <a:gd name="connsiteY55" fmla="*/ 1948543 h 2155372"/>
                <a:gd name="connsiteX56" fmla="*/ 2688771 w 3320173"/>
                <a:gd name="connsiteY56" fmla="*/ 1926772 h 2155372"/>
                <a:gd name="connsiteX57" fmla="*/ 2721428 w 3320173"/>
                <a:gd name="connsiteY57" fmla="*/ 1915886 h 2155372"/>
                <a:gd name="connsiteX58" fmla="*/ 2786742 w 3320173"/>
                <a:gd name="connsiteY58" fmla="*/ 1872343 h 2155372"/>
                <a:gd name="connsiteX59" fmla="*/ 2873828 w 3320173"/>
                <a:gd name="connsiteY59" fmla="*/ 1817915 h 2155372"/>
                <a:gd name="connsiteX60" fmla="*/ 2917371 w 3320173"/>
                <a:gd name="connsiteY60" fmla="*/ 1785258 h 2155372"/>
                <a:gd name="connsiteX61" fmla="*/ 2971800 w 3320173"/>
                <a:gd name="connsiteY61" fmla="*/ 1719943 h 2155372"/>
                <a:gd name="connsiteX62" fmla="*/ 3069771 w 3320173"/>
                <a:gd name="connsiteY62" fmla="*/ 1589315 h 2155372"/>
                <a:gd name="connsiteX63" fmla="*/ 3113314 w 3320173"/>
                <a:gd name="connsiteY63" fmla="*/ 1556658 h 2155372"/>
                <a:gd name="connsiteX64" fmla="*/ 3156857 w 3320173"/>
                <a:gd name="connsiteY64" fmla="*/ 1502229 h 2155372"/>
                <a:gd name="connsiteX65" fmla="*/ 3189514 w 3320173"/>
                <a:gd name="connsiteY65" fmla="*/ 1447800 h 2155372"/>
                <a:gd name="connsiteX66" fmla="*/ 3200400 w 3320173"/>
                <a:gd name="connsiteY66" fmla="*/ 1415143 h 2155372"/>
                <a:gd name="connsiteX67" fmla="*/ 3222171 w 3320173"/>
                <a:gd name="connsiteY67" fmla="*/ 1382486 h 2155372"/>
                <a:gd name="connsiteX68" fmla="*/ 3233057 w 3320173"/>
                <a:gd name="connsiteY68" fmla="*/ 1349829 h 2155372"/>
                <a:gd name="connsiteX69" fmla="*/ 3265714 w 3320173"/>
                <a:gd name="connsiteY69" fmla="*/ 1295400 h 2155372"/>
                <a:gd name="connsiteX70" fmla="*/ 3298371 w 3320173"/>
                <a:gd name="connsiteY70" fmla="*/ 1230086 h 2155372"/>
                <a:gd name="connsiteX71" fmla="*/ 3320142 w 3320173"/>
                <a:gd name="connsiteY71" fmla="*/ 1121229 h 2155372"/>
                <a:gd name="connsiteX72" fmla="*/ 3298371 w 3320173"/>
                <a:gd name="connsiteY72" fmla="*/ 881743 h 2155372"/>
                <a:gd name="connsiteX73" fmla="*/ 3276600 w 3320173"/>
                <a:gd name="connsiteY73" fmla="*/ 827315 h 2155372"/>
                <a:gd name="connsiteX74" fmla="*/ 3254828 w 3320173"/>
                <a:gd name="connsiteY74" fmla="*/ 762000 h 2155372"/>
                <a:gd name="connsiteX75" fmla="*/ 3222171 w 3320173"/>
                <a:gd name="connsiteY75" fmla="*/ 664029 h 2155372"/>
                <a:gd name="connsiteX76" fmla="*/ 3178628 w 3320173"/>
                <a:gd name="connsiteY76" fmla="*/ 609600 h 2155372"/>
                <a:gd name="connsiteX77" fmla="*/ 3167742 w 3320173"/>
                <a:gd name="connsiteY77" fmla="*/ 576943 h 2155372"/>
                <a:gd name="connsiteX78" fmla="*/ 3145971 w 3320173"/>
                <a:gd name="connsiteY78" fmla="*/ 544286 h 2155372"/>
                <a:gd name="connsiteX79" fmla="*/ 3004457 w 3320173"/>
                <a:gd name="connsiteY79" fmla="*/ 391886 h 2155372"/>
                <a:gd name="connsiteX80" fmla="*/ 2960914 w 3320173"/>
                <a:gd name="connsiteY80" fmla="*/ 348343 h 2155372"/>
                <a:gd name="connsiteX81" fmla="*/ 2797628 w 3320173"/>
                <a:gd name="connsiteY81" fmla="*/ 239486 h 2155372"/>
                <a:gd name="connsiteX82" fmla="*/ 2754085 w 3320173"/>
                <a:gd name="connsiteY82" fmla="*/ 217715 h 2155372"/>
                <a:gd name="connsiteX83" fmla="*/ 2677885 w 3320173"/>
                <a:gd name="connsiteY83" fmla="*/ 195943 h 2155372"/>
                <a:gd name="connsiteX84" fmla="*/ 2645228 w 3320173"/>
                <a:gd name="connsiteY84" fmla="*/ 185058 h 2155372"/>
                <a:gd name="connsiteX85" fmla="*/ 2590800 w 3320173"/>
                <a:gd name="connsiteY85" fmla="*/ 152400 h 2155372"/>
                <a:gd name="connsiteX86" fmla="*/ 2438400 w 3320173"/>
                <a:gd name="connsiteY86" fmla="*/ 97972 h 2155372"/>
                <a:gd name="connsiteX87" fmla="*/ 2373085 w 3320173"/>
                <a:gd name="connsiteY87" fmla="*/ 87086 h 2155372"/>
                <a:gd name="connsiteX88" fmla="*/ 2318657 w 3320173"/>
                <a:gd name="connsiteY88" fmla="*/ 76200 h 2155372"/>
                <a:gd name="connsiteX89" fmla="*/ 2155371 w 3320173"/>
                <a:gd name="connsiteY89" fmla="*/ 32658 h 2155372"/>
                <a:gd name="connsiteX90" fmla="*/ 2111828 w 3320173"/>
                <a:gd name="connsiteY90" fmla="*/ 21772 h 2155372"/>
                <a:gd name="connsiteX91" fmla="*/ 2013857 w 3320173"/>
                <a:gd name="connsiteY91" fmla="*/ 0 h 2155372"/>
                <a:gd name="connsiteX92" fmla="*/ 1763485 w 3320173"/>
                <a:gd name="connsiteY92" fmla="*/ 10886 h 2155372"/>
                <a:gd name="connsiteX93" fmla="*/ 1719942 w 3320173"/>
                <a:gd name="connsiteY93" fmla="*/ 21772 h 2155372"/>
                <a:gd name="connsiteX94" fmla="*/ 1621971 w 3320173"/>
                <a:gd name="connsiteY94" fmla="*/ 32658 h 2155372"/>
                <a:gd name="connsiteX95" fmla="*/ 1545771 w 3320173"/>
                <a:gd name="connsiteY95" fmla="*/ 43543 h 2155372"/>
                <a:gd name="connsiteX96" fmla="*/ 1066800 w 3320173"/>
                <a:gd name="connsiteY96" fmla="*/ 65315 h 2155372"/>
                <a:gd name="connsiteX97" fmla="*/ 1012371 w 3320173"/>
                <a:gd name="connsiteY97" fmla="*/ 76200 h 2155372"/>
                <a:gd name="connsiteX98" fmla="*/ 936171 w 3320173"/>
                <a:gd name="connsiteY98" fmla="*/ 97972 h 2155372"/>
                <a:gd name="connsiteX99" fmla="*/ 827314 w 3320173"/>
                <a:gd name="connsiteY99" fmla="*/ 130629 h 2155372"/>
                <a:gd name="connsiteX100" fmla="*/ 762000 w 3320173"/>
                <a:gd name="connsiteY100" fmla="*/ 152400 h 2155372"/>
                <a:gd name="connsiteX101" fmla="*/ 729342 w 3320173"/>
                <a:gd name="connsiteY101" fmla="*/ 163286 h 2155372"/>
                <a:gd name="connsiteX102" fmla="*/ 707571 w 3320173"/>
                <a:gd name="connsiteY102" fmla="*/ 185058 h 2155372"/>
                <a:gd name="connsiteX103" fmla="*/ 642257 w 3320173"/>
                <a:gd name="connsiteY103" fmla="*/ 206829 h 2155372"/>
                <a:gd name="connsiteX104" fmla="*/ 609600 w 3320173"/>
                <a:gd name="connsiteY104" fmla="*/ 217715 h 2155372"/>
                <a:gd name="connsiteX105" fmla="*/ 544285 w 3320173"/>
                <a:gd name="connsiteY105" fmla="*/ 185058 h 21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20173" h="2155372">
                  <a:moveTo>
                    <a:pt x="544285" y="185058"/>
                  </a:moveTo>
                  <a:lnTo>
                    <a:pt x="544285" y="185058"/>
                  </a:lnTo>
                  <a:cubicBezTo>
                    <a:pt x="526142" y="221344"/>
                    <a:pt x="512360" y="260160"/>
                    <a:pt x="489857" y="293915"/>
                  </a:cubicBezTo>
                  <a:cubicBezTo>
                    <a:pt x="482600" y="304801"/>
                    <a:pt x="467416" y="307513"/>
                    <a:pt x="457200" y="315686"/>
                  </a:cubicBezTo>
                  <a:cubicBezTo>
                    <a:pt x="403335" y="358778"/>
                    <a:pt x="470238" y="313534"/>
                    <a:pt x="413657" y="370115"/>
                  </a:cubicBezTo>
                  <a:cubicBezTo>
                    <a:pt x="357076" y="426696"/>
                    <a:pt x="402320" y="359793"/>
                    <a:pt x="359228" y="413658"/>
                  </a:cubicBezTo>
                  <a:cubicBezTo>
                    <a:pt x="351055" y="423874"/>
                    <a:pt x="343308" y="434613"/>
                    <a:pt x="337457" y="446315"/>
                  </a:cubicBezTo>
                  <a:cubicBezTo>
                    <a:pt x="332325" y="456578"/>
                    <a:pt x="333739" y="470012"/>
                    <a:pt x="326571" y="478972"/>
                  </a:cubicBezTo>
                  <a:cubicBezTo>
                    <a:pt x="318398" y="489188"/>
                    <a:pt x="304130" y="492570"/>
                    <a:pt x="293914" y="500743"/>
                  </a:cubicBezTo>
                  <a:cubicBezTo>
                    <a:pt x="285900" y="507154"/>
                    <a:pt x="278553" y="514501"/>
                    <a:pt x="272142" y="522515"/>
                  </a:cubicBezTo>
                  <a:cubicBezTo>
                    <a:pt x="239261" y="563617"/>
                    <a:pt x="253499" y="571228"/>
                    <a:pt x="195942" y="609600"/>
                  </a:cubicBezTo>
                  <a:lnTo>
                    <a:pt x="97971" y="674915"/>
                  </a:lnTo>
                  <a:cubicBezTo>
                    <a:pt x="87085" y="682172"/>
                    <a:pt x="74565" y="687435"/>
                    <a:pt x="65314" y="696686"/>
                  </a:cubicBezTo>
                  <a:cubicBezTo>
                    <a:pt x="45063" y="716937"/>
                    <a:pt x="35504" y="723650"/>
                    <a:pt x="21771" y="751115"/>
                  </a:cubicBezTo>
                  <a:cubicBezTo>
                    <a:pt x="13961" y="766736"/>
                    <a:pt x="3489" y="813358"/>
                    <a:pt x="0" y="827315"/>
                  </a:cubicBezTo>
                  <a:cubicBezTo>
                    <a:pt x="3628" y="965201"/>
                    <a:pt x="4165" y="1103202"/>
                    <a:pt x="10885" y="1240972"/>
                  </a:cubicBezTo>
                  <a:cubicBezTo>
                    <a:pt x="11444" y="1252433"/>
                    <a:pt x="19282" y="1262428"/>
                    <a:pt x="21771" y="1273629"/>
                  </a:cubicBezTo>
                  <a:cubicBezTo>
                    <a:pt x="26559" y="1295175"/>
                    <a:pt x="27869" y="1317397"/>
                    <a:pt x="32657" y="1338943"/>
                  </a:cubicBezTo>
                  <a:cubicBezTo>
                    <a:pt x="35146" y="1350144"/>
                    <a:pt x="40759" y="1360468"/>
                    <a:pt x="43542" y="1371600"/>
                  </a:cubicBezTo>
                  <a:cubicBezTo>
                    <a:pt x="74313" y="1494688"/>
                    <a:pt x="29495" y="1351228"/>
                    <a:pt x="76200" y="1491343"/>
                  </a:cubicBezTo>
                  <a:cubicBezTo>
                    <a:pt x="79829" y="1502229"/>
                    <a:pt x="81953" y="1513737"/>
                    <a:pt x="87085" y="1524000"/>
                  </a:cubicBezTo>
                  <a:cubicBezTo>
                    <a:pt x="94342" y="1538514"/>
                    <a:pt x="102465" y="1552627"/>
                    <a:pt x="108857" y="1567543"/>
                  </a:cubicBezTo>
                  <a:cubicBezTo>
                    <a:pt x="113377" y="1578090"/>
                    <a:pt x="114611" y="1589937"/>
                    <a:pt x="119742" y="1600200"/>
                  </a:cubicBezTo>
                  <a:cubicBezTo>
                    <a:pt x="125593" y="1611902"/>
                    <a:pt x="135663" y="1621156"/>
                    <a:pt x="141514" y="1632858"/>
                  </a:cubicBezTo>
                  <a:cubicBezTo>
                    <a:pt x="159221" y="1668271"/>
                    <a:pt x="142976" y="1666977"/>
                    <a:pt x="174171" y="1698172"/>
                  </a:cubicBezTo>
                  <a:cubicBezTo>
                    <a:pt x="183422" y="1707423"/>
                    <a:pt x="196982" y="1711328"/>
                    <a:pt x="206828" y="1719943"/>
                  </a:cubicBezTo>
                  <a:cubicBezTo>
                    <a:pt x="226138" y="1736839"/>
                    <a:pt x="239908" y="1760140"/>
                    <a:pt x="261257" y="1774372"/>
                  </a:cubicBezTo>
                  <a:cubicBezTo>
                    <a:pt x="272143" y="1781629"/>
                    <a:pt x="283698" y="1787970"/>
                    <a:pt x="293914" y="1796143"/>
                  </a:cubicBezTo>
                  <a:cubicBezTo>
                    <a:pt x="347772" y="1839230"/>
                    <a:pt x="280881" y="1793997"/>
                    <a:pt x="337457" y="1850572"/>
                  </a:cubicBezTo>
                  <a:cubicBezTo>
                    <a:pt x="346708" y="1859823"/>
                    <a:pt x="360181" y="1863829"/>
                    <a:pt x="370114" y="1872343"/>
                  </a:cubicBezTo>
                  <a:cubicBezTo>
                    <a:pt x="385699" y="1885701"/>
                    <a:pt x="399143" y="1901372"/>
                    <a:pt x="413657" y="1915886"/>
                  </a:cubicBezTo>
                  <a:cubicBezTo>
                    <a:pt x="420914" y="1923143"/>
                    <a:pt x="425691" y="1934413"/>
                    <a:pt x="435428" y="1937658"/>
                  </a:cubicBezTo>
                  <a:lnTo>
                    <a:pt x="468085" y="1948543"/>
                  </a:lnTo>
                  <a:cubicBezTo>
                    <a:pt x="492161" y="1972619"/>
                    <a:pt x="503088" y="1987816"/>
                    <a:pt x="533400" y="2002972"/>
                  </a:cubicBezTo>
                  <a:cubicBezTo>
                    <a:pt x="543663" y="2008104"/>
                    <a:pt x="555510" y="2009338"/>
                    <a:pt x="566057" y="2013858"/>
                  </a:cubicBezTo>
                  <a:cubicBezTo>
                    <a:pt x="580972" y="2020250"/>
                    <a:pt x="595511" y="2027578"/>
                    <a:pt x="609600" y="2035629"/>
                  </a:cubicBezTo>
                  <a:cubicBezTo>
                    <a:pt x="668071" y="2069040"/>
                    <a:pt x="614281" y="2050406"/>
                    <a:pt x="685800" y="2068286"/>
                  </a:cubicBezTo>
                  <a:cubicBezTo>
                    <a:pt x="696686" y="2075543"/>
                    <a:pt x="706432" y="2084904"/>
                    <a:pt x="718457" y="2090058"/>
                  </a:cubicBezTo>
                  <a:cubicBezTo>
                    <a:pt x="732208" y="2095951"/>
                    <a:pt x="747615" y="2096833"/>
                    <a:pt x="762000" y="2100943"/>
                  </a:cubicBezTo>
                  <a:cubicBezTo>
                    <a:pt x="773033" y="2104095"/>
                    <a:pt x="783456" y="2109340"/>
                    <a:pt x="794657" y="2111829"/>
                  </a:cubicBezTo>
                  <a:cubicBezTo>
                    <a:pt x="816203" y="2116617"/>
                    <a:pt x="838425" y="2117927"/>
                    <a:pt x="859971" y="2122715"/>
                  </a:cubicBezTo>
                  <a:cubicBezTo>
                    <a:pt x="871172" y="2125204"/>
                    <a:pt x="881427" y="2131111"/>
                    <a:pt x="892628" y="2133600"/>
                  </a:cubicBezTo>
                  <a:cubicBezTo>
                    <a:pt x="953122" y="2147043"/>
                    <a:pt x="1016501" y="2149810"/>
                    <a:pt x="1077685" y="2155372"/>
                  </a:cubicBezTo>
                  <a:cubicBezTo>
                    <a:pt x="1135742" y="2151743"/>
                    <a:pt x="1194220" y="2152346"/>
                    <a:pt x="1251857" y="2144486"/>
                  </a:cubicBezTo>
                  <a:cubicBezTo>
                    <a:pt x="1313416" y="2136092"/>
                    <a:pt x="1310186" y="2119891"/>
                    <a:pt x="1360714" y="2100943"/>
                  </a:cubicBezTo>
                  <a:cubicBezTo>
                    <a:pt x="1374722" y="2095690"/>
                    <a:pt x="1389872" y="2094168"/>
                    <a:pt x="1404257" y="2090058"/>
                  </a:cubicBezTo>
                  <a:cubicBezTo>
                    <a:pt x="1415290" y="2086906"/>
                    <a:pt x="1426028" y="2082801"/>
                    <a:pt x="1436914" y="2079172"/>
                  </a:cubicBezTo>
                  <a:cubicBezTo>
                    <a:pt x="1538514" y="2082801"/>
                    <a:pt x="1640215" y="2084258"/>
                    <a:pt x="1741714" y="2090058"/>
                  </a:cubicBezTo>
                  <a:cubicBezTo>
                    <a:pt x="1767330" y="2091522"/>
                    <a:pt x="1792432" y="2097945"/>
                    <a:pt x="1817914" y="2100943"/>
                  </a:cubicBezTo>
                  <a:cubicBezTo>
                    <a:pt x="2046324" y="2127814"/>
                    <a:pt x="1824517" y="2097221"/>
                    <a:pt x="2002971" y="2122715"/>
                  </a:cubicBezTo>
                  <a:cubicBezTo>
                    <a:pt x="2079171" y="2119086"/>
                    <a:pt x="2155479" y="2117264"/>
                    <a:pt x="2231571" y="2111829"/>
                  </a:cubicBezTo>
                  <a:cubicBezTo>
                    <a:pt x="2256072" y="2110079"/>
                    <a:pt x="2345731" y="2094617"/>
                    <a:pt x="2373085" y="2090058"/>
                  </a:cubicBezTo>
                  <a:cubicBezTo>
                    <a:pt x="2413087" y="2063389"/>
                    <a:pt x="2406907" y="2064269"/>
                    <a:pt x="2460171" y="2046515"/>
                  </a:cubicBezTo>
                  <a:cubicBezTo>
                    <a:pt x="2518299" y="2027139"/>
                    <a:pt x="2491588" y="2047259"/>
                    <a:pt x="2547257" y="2013858"/>
                  </a:cubicBezTo>
                  <a:cubicBezTo>
                    <a:pt x="2569694" y="2000396"/>
                    <a:pt x="2589168" y="1982017"/>
                    <a:pt x="2612571" y="1970315"/>
                  </a:cubicBezTo>
                  <a:cubicBezTo>
                    <a:pt x="2627085" y="1963058"/>
                    <a:pt x="2642025" y="1956594"/>
                    <a:pt x="2656114" y="1948543"/>
                  </a:cubicBezTo>
                  <a:cubicBezTo>
                    <a:pt x="2667473" y="1942052"/>
                    <a:pt x="2677069" y="1932623"/>
                    <a:pt x="2688771" y="1926772"/>
                  </a:cubicBezTo>
                  <a:cubicBezTo>
                    <a:pt x="2699034" y="1921640"/>
                    <a:pt x="2711397" y="1921459"/>
                    <a:pt x="2721428" y="1915886"/>
                  </a:cubicBezTo>
                  <a:cubicBezTo>
                    <a:pt x="2744301" y="1903179"/>
                    <a:pt x="2764305" y="1885805"/>
                    <a:pt x="2786742" y="1872343"/>
                  </a:cubicBezTo>
                  <a:cubicBezTo>
                    <a:pt x="2818519" y="1853277"/>
                    <a:pt x="2844510" y="1838856"/>
                    <a:pt x="2873828" y="1817915"/>
                  </a:cubicBezTo>
                  <a:cubicBezTo>
                    <a:pt x="2888592" y="1807370"/>
                    <a:pt x="2902857" y="1796144"/>
                    <a:pt x="2917371" y="1785258"/>
                  </a:cubicBezTo>
                  <a:cubicBezTo>
                    <a:pt x="2983290" y="1686374"/>
                    <a:pt x="2887990" y="1824705"/>
                    <a:pt x="2971800" y="1719943"/>
                  </a:cubicBezTo>
                  <a:cubicBezTo>
                    <a:pt x="2995805" y="1689936"/>
                    <a:pt x="3039425" y="1619660"/>
                    <a:pt x="3069771" y="1589315"/>
                  </a:cubicBezTo>
                  <a:cubicBezTo>
                    <a:pt x="3082600" y="1576486"/>
                    <a:pt x="3099376" y="1568273"/>
                    <a:pt x="3113314" y="1556658"/>
                  </a:cubicBezTo>
                  <a:cubicBezTo>
                    <a:pt x="3136578" y="1537271"/>
                    <a:pt x="3139281" y="1528592"/>
                    <a:pt x="3156857" y="1502229"/>
                  </a:cubicBezTo>
                  <a:cubicBezTo>
                    <a:pt x="3187690" y="1409725"/>
                    <a:pt x="3144689" y="1522508"/>
                    <a:pt x="3189514" y="1447800"/>
                  </a:cubicBezTo>
                  <a:cubicBezTo>
                    <a:pt x="3195418" y="1437961"/>
                    <a:pt x="3195268" y="1425406"/>
                    <a:pt x="3200400" y="1415143"/>
                  </a:cubicBezTo>
                  <a:cubicBezTo>
                    <a:pt x="3206251" y="1403441"/>
                    <a:pt x="3216320" y="1394188"/>
                    <a:pt x="3222171" y="1382486"/>
                  </a:cubicBezTo>
                  <a:cubicBezTo>
                    <a:pt x="3227303" y="1372223"/>
                    <a:pt x="3227925" y="1360092"/>
                    <a:pt x="3233057" y="1349829"/>
                  </a:cubicBezTo>
                  <a:cubicBezTo>
                    <a:pt x="3242519" y="1330905"/>
                    <a:pt x="3256252" y="1314324"/>
                    <a:pt x="3265714" y="1295400"/>
                  </a:cubicBezTo>
                  <a:cubicBezTo>
                    <a:pt x="3310782" y="1205263"/>
                    <a:pt x="3235979" y="1323676"/>
                    <a:pt x="3298371" y="1230086"/>
                  </a:cubicBezTo>
                  <a:cubicBezTo>
                    <a:pt x="3304999" y="1203573"/>
                    <a:pt x="3320976" y="1144587"/>
                    <a:pt x="3320142" y="1121229"/>
                  </a:cubicBezTo>
                  <a:cubicBezTo>
                    <a:pt x="3317281" y="1041122"/>
                    <a:pt x="3310118" y="961035"/>
                    <a:pt x="3298371" y="881743"/>
                  </a:cubicBezTo>
                  <a:cubicBezTo>
                    <a:pt x="3295507" y="862414"/>
                    <a:pt x="3283278" y="845679"/>
                    <a:pt x="3276600" y="827315"/>
                  </a:cubicBezTo>
                  <a:cubicBezTo>
                    <a:pt x="3268757" y="805747"/>
                    <a:pt x="3261423" y="783981"/>
                    <a:pt x="3254828" y="762000"/>
                  </a:cubicBezTo>
                  <a:cubicBezTo>
                    <a:pt x="3243415" y="723959"/>
                    <a:pt x="3243996" y="700404"/>
                    <a:pt x="3222171" y="664029"/>
                  </a:cubicBezTo>
                  <a:cubicBezTo>
                    <a:pt x="3210217" y="644106"/>
                    <a:pt x="3193142" y="627743"/>
                    <a:pt x="3178628" y="609600"/>
                  </a:cubicBezTo>
                  <a:cubicBezTo>
                    <a:pt x="3174999" y="598714"/>
                    <a:pt x="3172874" y="587206"/>
                    <a:pt x="3167742" y="576943"/>
                  </a:cubicBezTo>
                  <a:cubicBezTo>
                    <a:pt x="3161891" y="565241"/>
                    <a:pt x="3153821" y="554752"/>
                    <a:pt x="3145971" y="544286"/>
                  </a:cubicBezTo>
                  <a:cubicBezTo>
                    <a:pt x="3091679" y="471897"/>
                    <a:pt x="3082873" y="470303"/>
                    <a:pt x="3004457" y="391886"/>
                  </a:cubicBezTo>
                  <a:cubicBezTo>
                    <a:pt x="2989943" y="377372"/>
                    <a:pt x="2977335" y="360659"/>
                    <a:pt x="2960914" y="348343"/>
                  </a:cubicBezTo>
                  <a:cubicBezTo>
                    <a:pt x="2867392" y="278202"/>
                    <a:pt x="2891653" y="290772"/>
                    <a:pt x="2797628" y="239486"/>
                  </a:cubicBezTo>
                  <a:cubicBezTo>
                    <a:pt x="2783382" y="231715"/>
                    <a:pt x="2769335" y="223261"/>
                    <a:pt x="2754085" y="217715"/>
                  </a:cubicBezTo>
                  <a:cubicBezTo>
                    <a:pt x="2729259" y="208687"/>
                    <a:pt x="2703187" y="203534"/>
                    <a:pt x="2677885" y="195943"/>
                  </a:cubicBezTo>
                  <a:cubicBezTo>
                    <a:pt x="2666894" y="192646"/>
                    <a:pt x="2655491" y="190190"/>
                    <a:pt x="2645228" y="185058"/>
                  </a:cubicBezTo>
                  <a:cubicBezTo>
                    <a:pt x="2626304" y="175596"/>
                    <a:pt x="2610011" y="161267"/>
                    <a:pt x="2590800" y="152400"/>
                  </a:cubicBezTo>
                  <a:cubicBezTo>
                    <a:pt x="2577054" y="146055"/>
                    <a:pt x="2462932" y="104105"/>
                    <a:pt x="2438400" y="97972"/>
                  </a:cubicBezTo>
                  <a:cubicBezTo>
                    <a:pt x="2416987" y="92619"/>
                    <a:pt x="2394801" y="91034"/>
                    <a:pt x="2373085" y="87086"/>
                  </a:cubicBezTo>
                  <a:cubicBezTo>
                    <a:pt x="2354881" y="83776"/>
                    <a:pt x="2336800" y="79829"/>
                    <a:pt x="2318657" y="76200"/>
                  </a:cubicBezTo>
                  <a:cubicBezTo>
                    <a:pt x="2235538" y="34641"/>
                    <a:pt x="2299306" y="61445"/>
                    <a:pt x="2155371" y="32658"/>
                  </a:cubicBezTo>
                  <a:cubicBezTo>
                    <a:pt x="2140700" y="29724"/>
                    <a:pt x="2126433" y="25018"/>
                    <a:pt x="2111828" y="21772"/>
                  </a:cubicBezTo>
                  <a:cubicBezTo>
                    <a:pt x="1987450" y="-5868"/>
                    <a:pt x="2120050" y="26549"/>
                    <a:pt x="2013857" y="0"/>
                  </a:cubicBezTo>
                  <a:cubicBezTo>
                    <a:pt x="1930400" y="3629"/>
                    <a:pt x="1846793" y="4715"/>
                    <a:pt x="1763485" y="10886"/>
                  </a:cubicBezTo>
                  <a:cubicBezTo>
                    <a:pt x="1748565" y="11991"/>
                    <a:pt x="1734729" y="19497"/>
                    <a:pt x="1719942" y="21772"/>
                  </a:cubicBezTo>
                  <a:cubicBezTo>
                    <a:pt x="1687466" y="26768"/>
                    <a:pt x="1654575" y="28583"/>
                    <a:pt x="1621971" y="32658"/>
                  </a:cubicBezTo>
                  <a:cubicBezTo>
                    <a:pt x="1596511" y="35840"/>
                    <a:pt x="1571359" y="41648"/>
                    <a:pt x="1545771" y="43543"/>
                  </a:cubicBezTo>
                  <a:cubicBezTo>
                    <a:pt x="1467394" y="49349"/>
                    <a:pt x="1129092" y="62719"/>
                    <a:pt x="1066800" y="65315"/>
                  </a:cubicBezTo>
                  <a:cubicBezTo>
                    <a:pt x="1048657" y="68943"/>
                    <a:pt x="1030433" y="72186"/>
                    <a:pt x="1012371" y="76200"/>
                  </a:cubicBezTo>
                  <a:cubicBezTo>
                    <a:pt x="935814" y="93212"/>
                    <a:pt x="999804" y="79791"/>
                    <a:pt x="936171" y="97972"/>
                  </a:cubicBezTo>
                  <a:cubicBezTo>
                    <a:pt x="821005" y="130878"/>
                    <a:pt x="982535" y="78889"/>
                    <a:pt x="827314" y="130629"/>
                  </a:cubicBezTo>
                  <a:lnTo>
                    <a:pt x="762000" y="152400"/>
                  </a:lnTo>
                  <a:lnTo>
                    <a:pt x="729342" y="163286"/>
                  </a:lnTo>
                  <a:cubicBezTo>
                    <a:pt x="722085" y="170543"/>
                    <a:pt x="716751" y="180468"/>
                    <a:pt x="707571" y="185058"/>
                  </a:cubicBezTo>
                  <a:cubicBezTo>
                    <a:pt x="687045" y="195321"/>
                    <a:pt x="664028" y="199572"/>
                    <a:pt x="642257" y="206829"/>
                  </a:cubicBezTo>
                  <a:cubicBezTo>
                    <a:pt x="631371" y="210458"/>
                    <a:pt x="621075" y="217715"/>
                    <a:pt x="609600" y="217715"/>
                  </a:cubicBezTo>
                  <a:lnTo>
                    <a:pt x="544285" y="185058"/>
                  </a:lnTo>
                  <a:close/>
                </a:path>
              </a:pathLst>
            </a:custGeom>
            <a:pattFill prst="lgCheck">
              <a:fgClr>
                <a:schemeClr val="accent5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68196" y="469808"/>
              <a:ext cx="1950264" cy="1492168"/>
            </a:xfrm>
            <a:custGeom>
              <a:avLst/>
              <a:gdLst>
                <a:gd name="connsiteX0" fmla="*/ 414331 w 1547378"/>
                <a:gd name="connsiteY0" fmla="*/ 10885 h 1589314"/>
                <a:gd name="connsiteX1" fmla="*/ 414331 w 1547378"/>
                <a:gd name="connsiteY1" fmla="*/ 10885 h 1589314"/>
                <a:gd name="connsiteX2" fmla="*/ 674 w 1547378"/>
                <a:gd name="connsiteY2" fmla="*/ 1164771 h 1589314"/>
                <a:gd name="connsiteX3" fmla="*/ 65988 w 1547378"/>
                <a:gd name="connsiteY3" fmla="*/ 1208314 h 1589314"/>
                <a:gd name="connsiteX4" fmla="*/ 87760 w 1547378"/>
                <a:gd name="connsiteY4" fmla="*/ 1230085 h 1589314"/>
                <a:gd name="connsiteX5" fmla="*/ 131302 w 1547378"/>
                <a:gd name="connsiteY5" fmla="*/ 1295400 h 1589314"/>
                <a:gd name="connsiteX6" fmla="*/ 153074 w 1547378"/>
                <a:gd name="connsiteY6" fmla="*/ 1328057 h 1589314"/>
                <a:gd name="connsiteX7" fmla="*/ 196617 w 1547378"/>
                <a:gd name="connsiteY7" fmla="*/ 1360714 h 1589314"/>
                <a:gd name="connsiteX8" fmla="*/ 272817 w 1547378"/>
                <a:gd name="connsiteY8" fmla="*/ 1447800 h 1589314"/>
                <a:gd name="connsiteX9" fmla="*/ 305474 w 1547378"/>
                <a:gd name="connsiteY9" fmla="*/ 1480457 h 1589314"/>
                <a:gd name="connsiteX10" fmla="*/ 338131 w 1547378"/>
                <a:gd name="connsiteY10" fmla="*/ 1491343 h 1589314"/>
                <a:gd name="connsiteX11" fmla="*/ 370788 w 1547378"/>
                <a:gd name="connsiteY11" fmla="*/ 1513114 h 1589314"/>
                <a:gd name="connsiteX12" fmla="*/ 436102 w 1547378"/>
                <a:gd name="connsiteY12" fmla="*/ 1534885 h 1589314"/>
                <a:gd name="connsiteX13" fmla="*/ 468760 w 1547378"/>
                <a:gd name="connsiteY13" fmla="*/ 1556657 h 1589314"/>
                <a:gd name="connsiteX14" fmla="*/ 523188 w 1547378"/>
                <a:gd name="connsiteY14" fmla="*/ 1567543 h 1589314"/>
                <a:gd name="connsiteX15" fmla="*/ 555845 w 1547378"/>
                <a:gd name="connsiteY15" fmla="*/ 1578428 h 1589314"/>
                <a:gd name="connsiteX16" fmla="*/ 697360 w 1547378"/>
                <a:gd name="connsiteY16" fmla="*/ 1589314 h 1589314"/>
                <a:gd name="connsiteX17" fmla="*/ 958617 w 1547378"/>
                <a:gd name="connsiteY17" fmla="*/ 1578428 h 1589314"/>
                <a:gd name="connsiteX18" fmla="*/ 1056588 w 1547378"/>
                <a:gd name="connsiteY18" fmla="*/ 1556657 h 1589314"/>
                <a:gd name="connsiteX19" fmla="*/ 1198102 w 1547378"/>
                <a:gd name="connsiteY19" fmla="*/ 1534885 h 1589314"/>
                <a:gd name="connsiteX20" fmla="*/ 1263417 w 1547378"/>
                <a:gd name="connsiteY20" fmla="*/ 1502228 h 1589314"/>
                <a:gd name="connsiteX21" fmla="*/ 1285188 w 1547378"/>
                <a:gd name="connsiteY21" fmla="*/ 1469571 h 1589314"/>
                <a:gd name="connsiteX22" fmla="*/ 1306960 w 1547378"/>
                <a:gd name="connsiteY22" fmla="*/ 1447800 h 1589314"/>
                <a:gd name="connsiteX23" fmla="*/ 1339617 w 1547378"/>
                <a:gd name="connsiteY23" fmla="*/ 1393371 h 1589314"/>
                <a:gd name="connsiteX24" fmla="*/ 1372274 w 1547378"/>
                <a:gd name="connsiteY24" fmla="*/ 1338943 h 1589314"/>
                <a:gd name="connsiteX25" fmla="*/ 1404931 w 1547378"/>
                <a:gd name="connsiteY25" fmla="*/ 1262743 h 1589314"/>
                <a:gd name="connsiteX26" fmla="*/ 1426702 w 1547378"/>
                <a:gd name="connsiteY26" fmla="*/ 1230085 h 1589314"/>
                <a:gd name="connsiteX27" fmla="*/ 1459360 w 1547378"/>
                <a:gd name="connsiteY27" fmla="*/ 1099457 h 1589314"/>
                <a:gd name="connsiteX28" fmla="*/ 1470245 w 1547378"/>
                <a:gd name="connsiteY28" fmla="*/ 1055914 h 1589314"/>
                <a:gd name="connsiteX29" fmla="*/ 1481131 w 1547378"/>
                <a:gd name="connsiteY29" fmla="*/ 936171 h 1589314"/>
                <a:gd name="connsiteX30" fmla="*/ 1513788 w 1547378"/>
                <a:gd name="connsiteY30" fmla="*/ 816428 h 1589314"/>
                <a:gd name="connsiteX31" fmla="*/ 1535560 w 1547378"/>
                <a:gd name="connsiteY31" fmla="*/ 740228 h 1589314"/>
                <a:gd name="connsiteX32" fmla="*/ 1524674 w 1547378"/>
                <a:gd name="connsiteY32" fmla="*/ 500743 h 1589314"/>
                <a:gd name="connsiteX33" fmla="*/ 1513788 w 1547378"/>
                <a:gd name="connsiteY33" fmla="*/ 468085 h 1589314"/>
                <a:gd name="connsiteX34" fmla="*/ 1470245 w 1547378"/>
                <a:gd name="connsiteY34" fmla="*/ 435428 h 1589314"/>
                <a:gd name="connsiteX35" fmla="*/ 1415817 w 1547378"/>
                <a:gd name="connsiteY35" fmla="*/ 381000 h 1589314"/>
                <a:gd name="connsiteX36" fmla="*/ 1328731 w 1547378"/>
                <a:gd name="connsiteY36" fmla="*/ 304800 h 1589314"/>
                <a:gd name="connsiteX37" fmla="*/ 1274302 w 1547378"/>
                <a:gd name="connsiteY37" fmla="*/ 250371 h 1589314"/>
                <a:gd name="connsiteX38" fmla="*/ 1208988 w 1547378"/>
                <a:gd name="connsiteY38" fmla="*/ 195943 h 1589314"/>
                <a:gd name="connsiteX39" fmla="*/ 1176331 w 1547378"/>
                <a:gd name="connsiteY39" fmla="*/ 185057 h 1589314"/>
                <a:gd name="connsiteX40" fmla="*/ 1111017 w 1547378"/>
                <a:gd name="connsiteY40" fmla="*/ 152400 h 1589314"/>
                <a:gd name="connsiteX41" fmla="*/ 1078360 w 1547378"/>
                <a:gd name="connsiteY41" fmla="*/ 130628 h 1589314"/>
                <a:gd name="connsiteX42" fmla="*/ 991274 w 1547378"/>
                <a:gd name="connsiteY42" fmla="*/ 108857 h 1589314"/>
                <a:gd name="connsiteX43" fmla="*/ 958617 w 1547378"/>
                <a:gd name="connsiteY43" fmla="*/ 87085 h 1589314"/>
                <a:gd name="connsiteX44" fmla="*/ 806217 w 1547378"/>
                <a:gd name="connsiteY44" fmla="*/ 43543 h 1589314"/>
                <a:gd name="connsiteX45" fmla="*/ 730017 w 1547378"/>
                <a:gd name="connsiteY45" fmla="*/ 21771 h 1589314"/>
                <a:gd name="connsiteX46" fmla="*/ 697360 w 1547378"/>
                <a:gd name="connsiteY46" fmla="*/ 10885 h 1589314"/>
                <a:gd name="connsiteX47" fmla="*/ 621160 w 1547378"/>
                <a:gd name="connsiteY47" fmla="*/ 0 h 1589314"/>
                <a:gd name="connsiteX48" fmla="*/ 490531 w 1547378"/>
                <a:gd name="connsiteY48" fmla="*/ 10885 h 1589314"/>
                <a:gd name="connsiteX49" fmla="*/ 414331 w 1547378"/>
                <a:gd name="connsiteY49" fmla="*/ 10885 h 158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47378" h="1589314">
                  <a:moveTo>
                    <a:pt x="414331" y="10885"/>
                  </a:moveTo>
                  <a:lnTo>
                    <a:pt x="414331" y="10885"/>
                  </a:lnTo>
                  <a:cubicBezTo>
                    <a:pt x="276445" y="395514"/>
                    <a:pt x="114807" y="772438"/>
                    <a:pt x="674" y="1164771"/>
                  </a:cubicBezTo>
                  <a:cubicBezTo>
                    <a:pt x="-6635" y="1189895"/>
                    <a:pt x="47485" y="1189812"/>
                    <a:pt x="65988" y="1208314"/>
                  </a:cubicBezTo>
                  <a:cubicBezTo>
                    <a:pt x="73245" y="1215571"/>
                    <a:pt x="81602" y="1221874"/>
                    <a:pt x="87760" y="1230085"/>
                  </a:cubicBezTo>
                  <a:cubicBezTo>
                    <a:pt x="103460" y="1251018"/>
                    <a:pt x="116788" y="1273628"/>
                    <a:pt x="131302" y="1295400"/>
                  </a:cubicBezTo>
                  <a:cubicBezTo>
                    <a:pt x="138559" y="1306286"/>
                    <a:pt x="142608" y="1320207"/>
                    <a:pt x="153074" y="1328057"/>
                  </a:cubicBezTo>
                  <a:lnTo>
                    <a:pt x="196617" y="1360714"/>
                  </a:lnTo>
                  <a:cubicBezTo>
                    <a:pt x="274630" y="1477733"/>
                    <a:pt x="204782" y="1391104"/>
                    <a:pt x="272817" y="1447800"/>
                  </a:cubicBezTo>
                  <a:cubicBezTo>
                    <a:pt x="284643" y="1457655"/>
                    <a:pt x="292665" y="1471918"/>
                    <a:pt x="305474" y="1480457"/>
                  </a:cubicBezTo>
                  <a:cubicBezTo>
                    <a:pt x="315021" y="1486822"/>
                    <a:pt x="327868" y="1486211"/>
                    <a:pt x="338131" y="1491343"/>
                  </a:cubicBezTo>
                  <a:cubicBezTo>
                    <a:pt x="349833" y="1497194"/>
                    <a:pt x="358833" y="1507801"/>
                    <a:pt x="370788" y="1513114"/>
                  </a:cubicBezTo>
                  <a:cubicBezTo>
                    <a:pt x="391759" y="1522434"/>
                    <a:pt x="436102" y="1534885"/>
                    <a:pt x="436102" y="1534885"/>
                  </a:cubicBezTo>
                  <a:cubicBezTo>
                    <a:pt x="446988" y="1542142"/>
                    <a:pt x="456510" y="1552063"/>
                    <a:pt x="468760" y="1556657"/>
                  </a:cubicBezTo>
                  <a:cubicBezTo>
                    <a:pt x="486084" y="1563154"/>
                    <a:pt x="505238" y="1563056"/>
                    <a:pt x="523188" y="1567543"/>
                  </a:cubicBezTo>
                  <a:cubicBezTo>
                    <a:pt x="534320" y="1570326"/>
                    <a:pt x="544459" y="1577005"/>
                    <a:pt x="555845" y="1578428"/>
                  </a:cubicBezTo>
                  <a:cubicBezTo>
                    <a:pt x="602791" y="1584296"/>
                    <a:pt x="650188" y="1585685"/>
                    <a:pt x="697360" y="1589314"/>
                  </a:cubicBezTo>
                  <a:cubicBezTo>
                    <a:pt x="784446" y="1585685"/>
                    <a:pt x="871649" y="1584226"/>
                    <a:pt x="958617" y="1578428"/>
                  </a:cubicBezTo>
                  <a:cubicBezTo>
                    <a:pt x="1040317" y="1572981"/>
                    <a:pt x="1000358" y="1570715"/>
                    <a:pt x="1056588" y="1556657"/>
                  </a:cubicBezTo>
                  <a:cubicBezTo>
                    <a:pt x="1106456" y="1544190"/>
                    <a:pt x="1145225" y="1541495"/>
                    <a:pt x="1198102" y="1534885"/>
                  </a:cubicBezTo>
                  <a:cubicBezTo>
                    <a:pt x="1224665" y="1526031"/>
                    <a:pt x="1242313" y="1523332"/>
                    <a:pt x="1263417" y="1502228"/>
                  </a:cubicBezTo>
                  <a:cubicBezTo>
                    <a:pt x="1272668" y="1492977"/>
                    <a:pt x="1277015" y="1479787"/>
                    <a:pt x="1285188" y="1469571"/>
                  </a:cubicBezTo>
                  <a:cubicBezTo>
                    <a:pt x="1291599" y="1461557"/>
                    <a:pt x="1299703" y="1455057"/>
                    <a:pt x="1306960" y="1447800"/>
                  </a:cubicBezTo>
                  <a:cubicBezTo>
                    <a:pt x="1337795" y="1355290"/>
                    <a:pt x="1294790" y="1468084"/>
                    <a:pt x="1339617" y="1393371"/>
                  </a:cubicBezTo>
                  <a:cubicBezTo>
                    <a:pt x="1382009" y="1322717"/>
                    <a:pt x="1317110" y="1394104"/>
                    <a:pt x="1372274" y="1338943"/>
                  </a:cubicBezTo>
                  <a:cubicBezTo>
                    <a:pt x="1384487" y="1302304"/>
                    <a:pt x="1383408" y="1300409"/>
                    <a:pt x="1404931" y="1262743"/>
                  </a:cubicBezTo>
                  <a:cubicBezTo>
                    <a:pt x="1411422" y="1251384"/>
                    <a:pt x="1421388" y="1242041"/>
                    <a:pt x="1426702" y="1230085"/>
                  </a:cubicBezTo>
                  <a:cubicBezTo>
                    <a:pt x="1453154" y="1170567"/>
                    <a:pt x="1446913" y="1161695"/>
                    <a:pt x="1459360" y="1099457"/>
                  </a:cubicBezTo>
                  <a:cubicBezTo>
                    <a:pt x="1462294" y="1084787"/>
                    <a:pt x="1466617" y="1070428"/>
                    <a:pt x="1470245" y="1055914"/>
                  </a:cubicBezTo>
                  <a:cubicBezTo>
                    <a:pt x="1473874" y="1016000"/>
                    <a:pt x="1474880" y="975759"/>
                    <a:pt x="1481131" y="936171"/>
                  </a:cubicBezTo>
                  <a:cubicBezTo>
                    <a:pt x="1494829" y="849417"/>
                    <a:pt x="1497603" y="873075"/>
                    <a:pt x="1513788" y="816428"/>
                  </a:cubicBezTo>
                  <a:cubicBezTo>
                    <a:pt x="1541126" y="720747"/>
                    <a:pt x="1509459" y="818528"/>
                    <a:pt x="1535560" y="740228"/>
                  </a:cubicBezTo>
                  <a:cubicBezTo>
                    <a:pt x="1552853" y="619167"/>
                    <a:pt x="1552739" y="669136"/>
                    <a:pt x="1524674" y="500743"/>
                  </a:cubicBezTo>
                  <a:cubicBezTo>
                    <a:pt x="1522788" y="489424"/>
                    <a:pt x="1521134" y="476900"/>
                    <a:pt x="1513788" y="468085"/>
                  </a:cubicBezTo>
                  <a:cubicBezTo>
                    <a:pt x="1502173" y="454147"/>
                    <a:pt x="1484759" y="446314"/>
                    <a:pt x="1470245" y="435428"/>
                  </a:cubicBezTo>
                  <a:cubicBezTo>
                    <a:pt x="1426703" y="370114"/>
                    <a:pt x="1473874" y="431800"/>
                    <a:pt x="1415817" y="381000"/>
                  </a:cubicBezTo>
                  <a:cubicBezTo>
                    <a:pt x="1313929" y="291849"/>
                    <a:pt x="1402219" y="353791"/>
                    <a:pt x="1328731" y="304800"/>
                  </a:cubicBezTo>
                  <a:cubicBezTo>
                    <a:pt x="1288818" y="244929"/>
                    <a:pt x="1328731" y="295728"/>
                    <a:pt x="1274302" y="250371"/>
                  </a:cubicBezTo>
                  <a:cubicBezTo>
                    <a:pt x="1238188" y="220276"/>
                    <a:pt x="1249530" y="216214"/>
                    <a:pt x="1208988" y="195943"/>
                  </a:cubicBezTo>
                  <a:cubicBezTo>
                    <a:pt x="1198725" y="190811"/>
                    <a:pt x="1186594" y="190189"/>
                    <a:pt x="1176331" y="185057"/>
                  </a:cubicBezTo>
                  <a:cubicBezTo>
                    <a:pt x="1091930" y="142855"/>
                    <a:pt x="1193094" y="179757"/>
                    <a:pt x="1111017" y="152400"/>
                  </a:cubicBezTo>
                  <a:cubicBezTo>
                    <a:pt x="1100131" y="145143"/>
                    <a:pt x="1090655" y="135099"/>
                    <a:pt x="1078360" y="130628"/>
                  </a:cubicBezTo>
                  <a:cubicBezTo>
                    <a:pt x="1050239" y="120402"/>
                    <a:pt x="991274" y="108857"/>
                    <a:pt x="991274" y="108857"/>
                  </a:cubicBezTo>
                  <a:cubicBezTo>
                    <a:pt x="980388" y="101600"/>
                    <a:pt x="970572" y="92399"/>
                    <a:pt x="958617" y="87085"/>
                  </a:cubicBezTo>
                  <a:cubicBezTo>
                    <a:pt x="895717" y="59129"/>
                    <a:pt x="875407" y="66607"/>
                    <a:pt x="806217" y="43543"/>
                  </a:cubicBezTo>
                  <a:cubicBezTo>
                    <a:pt x="727917" y="17442"/>
                    <a:pt x="825698" y="49109"/>
                    <a:pt x="730017" y="21771"/>
                  </a:cubicBezTo>
                  <a:cubicBezTo>
                    <a:pt x="718984" y="18619"/>
                    <a:pt x="708612" y="13135"/>
                    <a:pt x="697360" y="10885"/>
                  </a:cubicBezTo>
                  <a:cubicBezTo>
                    <a:pt x="672200" y="5853"/>
                    <a:pt x="646560" y="3628"/>
                    <a:pt x="621160" y="0"/>
                  </a:cubicBezTo>
                  <a:cubicBezTo>
                    <a:pt x="577617" y="3628"/>
                    <a:pt x="533842" y="5110"/>
                    <a:pt x="490531" y="10885"/>
                  </a:cubicBezTo>
                  <a:cubicBezTo>
                    <a:pt x="391671" y="24066"/>
                    <a:pt x="427031" y="10885"/>
                    <a:pt x="414331" y="10885"/>
                  </a:cubicBezTo>
                  <a:close/>
                </a:path>
              </a:pathLst>
            </a:custGeom>
            <a:pattFill prst="smCheck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632423" y="481519"/>
              <a:ext cx="1143000" cy="1251857"/>
            </a:xfrm>
            <a:custGeom>
              <a:avLst/>
              <a:gdLst>
                <a:gd name="connsiteX0" fmla="*/ 315686 w 1143000"/>
                <a:gd name="connsiteY0" fmla="*/ 65314 h 1251857"/>
                <a:gd name="connsiteX1" fmla="*/ 315686 w 1143000"/>
                <a:gd name="connsiteY1" fmla="*/ 65314 h 1251857"/>
                <a:gd name="connsiteX2" fmla="*/ 261257 w 1143000"/>
                <a:gd name="connsiteY2" fmla="*/ 141514 h 1251857"/>
                <a:gd name="connsiteX3" fmla="*/ 239486 w 1143000"/>
                <a:gd name="connsiteY3" fmla="*/ 163286 h 1251857"/>
                <a:gd name="connsiteX4" fmla="*/ 228600 w 1143000"/>
                <a:gd name="connsiteY4" fmla="*/ 195943 h 1251857"/>
                <a:gd name="connsiteX5" fmla="*/ 163286 w 1143000"/>
                <a:gd name="connsiteY5" fmla="*/ 250371 h 1251857"/>
                <a:gd name="connsiteX6" fmla="*/ 130629 w 1143000"/>
                <a:gd name="connsiteY6" fmla="*/ 315686 h 1251857"/>
                <a:gd name="connsiteX7" fmla="*/ 87086 w 1143000"/>
                <a:gd name="connsiteY7" fmla="*/ 359229 h 1251857"/>
                <a:gd name="connsiteX8" fmla="*/ 54429 w 1143000"/>
                <a:gd name="connsiteY8" fmla="*/ 457200 h 1251857"/>
                <a:gd name="connsiteX9" fmla="*/ 43543 w 1143000"/>
                <a:gd name="connsiteY9" fmla="*/ 489857 h 1251857"/>
                <a:gd name="connsiteX10" fmla="*/ 32657 w 1143000"/>
                <a:gd name="connsiteY10" fmla="*/ 522514 h 1251857"/>
                <a:gd name="connsiteX11" fmla="*/ 21772 w 1143000"/>
                <a:gd name="connsiteY11" fmla="*/ 609600 h 1251857"/>
                <a:gd name="connsiteX12" fmla="*/ 10886 w 1143000"/>
                <a:gd name="connsiteY12" fmla="*/ 642257 h 1251857"/>
                <a:gd name="connsiteX13" fmla="*/ 0 w 1143000"/>
                <a:gd name="connsiteY13" fmla="*/ 685800 h 1251857"/>
                <a:gd name="connsiteX14" fmla="*/ 10886 w 1143000"/>
                <a:gd name="connsiteY14" fmla="*/ 827314 h 1251857"/>
                <a:gd name="connsiteX15" fmla="*/ 32657 w 1143000"/>
                <a:gd name="connsiteY15" fmla="*/ 849086 h 1251857"/>
                <a:gd name="connsiteX16" fmla="*/ 54429 w 1143000"/>
                <a:gd name="connsiteY16" fmla="*/ 881743 h 1251857"/>
                <a:gd name="connsiteX17" fmla="*/ 87086 w 1143000"/>
                <a:gd name="connsiteY17" fmla="*/ 903514 h 1251857"/>
                <a:gd name="connsiteX18" fmla="*/ 163286 w 1143000"/>
                <a:gd name="connsiteY18" fmla="*/ 968829 h 1251857"/>
                <a:gd name="connsiteX19" fmla="*/ 206829 w 1143000"/>
                <a:gd name="connsiteY19" fmla="*/ 1023257 h 1251857"/>
                <a:gd name="connsiteX20" fmla="*/ 250372 w 1143000"/>
                <a:gd name="connsiteY20" fmla="*/ 1077686 h 1251857"/>
                <a:gd name="connsiteX21" fmla="*/ 283029 w 1143000"/>
                <a:gd name="connsiteY21" fmla="*/ 1099457 h 1251857"/>
                <a:gd name="connsiteX22" fmla="*/ 304800 w 1143000"/>
                <a:gd name="connsiteY22" fmla="*/ 1121229 h 1251857"/>
                <a:gd name="connsiteX23" fmla="*/ 370115 w 1143000"/>
                <a:gd name="connsiteY23" fmla="*/ 1164771 h 1251857"/>
                <a:gd name="connsiteX24" fmla="*/ 391886 w 1143000"/>
                <a:gd name="connsiteY24" fmla="*/ 1186543 h 1251857"/>
                <a:gd name="connsiteX25" fmla="*/ 424543 w 1143000"/>
                <a:gd name="connsiteY25" fmla="*/ 1197429 h 1251857"/>
                <a:gd name="connsiteX26" fmla="*/ 489857 w 1143000"/>
                <a:gd name="connsiteY26" fmla="*/ 1230086 h 1251857"/>
                <a:gd name="connsiteX27" fmla="*/ 576943 w 1143000"/>
                <a:gd name="connsiteY27" fmla="*/ 1251857 h 1251857"/>
                <a:gd name="connsiteX28" fmla="*/ 751115 w 1143000"/>
                <a:gd name="connsiteY28" fmla="*/ 1240971 h 1251857"/>
                <a:gd name="connsiteX29" fmla="*/ 783772 w 1143000"/>
                <a:gd name="connsiteY29" fmla="*/ 1219200 h 1251857"/>
                <a:gd name="connsiteX30" fmla="*/ 816429 w 1143000"/>
                <a:gd name="connsiteY30" fmla="*/ 1208314 h 1251857"/>
                <a:gd name="connsiteX31" fmla="*/ 849086 w 1143000"/>
                <a:gd name="connsiteY31" fmla="*/ 1175657 h 1251857"/>
                <a:gd name="connsiteX32" fmla="*/ 870857 w 1143000"/>
                <a:gd name="connsiteY32" fmla="*/ 1143000 h 1251857"/>
                <a:gd name="connsiteX33" fmla="*/ 903515 w 1143000"/>
                <a:gd name="connsiteY33" fmla="*/ 1132114 h 1251857"/>
                <a:gd name="connsiteX34" fmla="*/ 914400 w 1143000"/>
                <a:gd name="connsiteY34" fmla="*/ 1099457 h 1251857"/>
                <a:gd name="connsiteX35" fmla="*/ 947057 w 1143000"/>
                <a:gd name="connsiteY35" fmla="*/ 1088571 h 1251857"/>
                <a:gd name="connsiteX36" fmla="*/ 968829 w 1143000"/>
                <a:gd name="connsiteY36" fmla="*/ 1066800 h 1251857"/>
                <a:gd name="connsiteX37" fmla="*/ 1034143 w 1143000"/>
                <a:gd name="connsiteY37" fmla="*/ 979714 h 1251857"/>
                <a:gd name="connsiteX38" fmla="*/ 1055915 w 1143000"/>
                <a:gd name="connsiteY38" fmla="*/ 957943 h 1251857"/>
                <a:gd name="connsiteX39" fmla="*/ 1077686 w 1143000"/>
                <a:gd name="connsiteY39" fmla="*/ 936171 h 1251857"/>
                <a:gd name="connsiteX40" fmla="*/ 1110343 w 1143000"/>
                <a:gd name="connsiteY40" fmla="*/ 870857 h 1251857"/>
                <a:gd name="connsiteX41" fmla="*/ 1143000 w 1143000"/>
                <a:gd name="connsiteY41" fmla="*/ 751114 h 1251857"/>
                <a:gd name="connsiteX42" fmla="*/ 1132115 w 1143000"/>
                <a:gd name="connsiteY42" fmla="*/ 522514 h 1251857"/>
                <a:gd name="connsiteX43" fmla="*/ 1110343 w 1143000"/>
                <a:gd name="connsiteY43" fmla="*/ 489857 h 1251857"/>
                <a:gd name="connsiteX44" fmla="*/ 1099457 w 1143000"/>
                <a:gd name="connsiteY44" fmla="*/ 457200 h 1251857"/>
                <a:gd name="connsiteX45" fmla="*/ 1077686 w 1143000"/>
                <a:gd name="connsiteY45" fmla="*/ 381000 h 1251857"/>
                <a:gd name="connsiteX46" fmla="*/ 1034143 w 1143000"/>
                <a:gd name="connsiteY46" fmla="*/ 326571 h 1251857"/>
                <a:gd name="connsiteX47" fmla="*/ 990600 w 1143000"/>
                <a:gd name="connsiteY47" fmla="*/ 261257 h 1251857"/>
                <a:gd name="connsiteX48" fmla="*/ 968829 w 1143000"/>
                <a:gd name="connsiteY48" fmla="*/ 228600 h 1251857"/>
                <a:gd name="connsiteX49" fmla="*/ 957943 w 1143000"/>
                <a:gd name="connsiteY49" fmla="*/ 195943 h 1251857"/>
                <a:gd name="connsiteX50" fmla="*/ 936172 w 1143000"/>
                <a:gd name="connsiteY50" fmla="*/ 174171 h 1251857"/>
                <a:gd name="connsiteX51" fmla="*/ 870857 w 1143000"/>
                <a:gd name="connsiteY51" fmla="*/ 87086 h 1251857"/>
                <a:gd name="connsiteX52" fmla="*/ 816429 w 1143000"/>
                <a:gd name="connsiteY52" fmla="*/ 43543 h 1251857"/>
                <a:gd name="connsiteX53" fmla="*/ 783772 w 1143000"/>
                <a:gd name="connsiteY53" fmla="*/ 32657 h 1251857"/>
                <a:gd name="connsiteX54" fmla="*/ 751115 w 1143000"/>
                <a:gd name="connsiteY54" fmla="*/ 10886 h 1251857"/>
                <a:gd name="connsiteX55" fmla="*/ 696686 w 1143000"/>
                <a:gd name="connsiteY55" fmla="*/ 0 h 1251857"/>
                <a:gd name="connsiteX56" fmla="*/ 359229 w 1143000"/>
                <a:gd name="connsiteY56" fmla="*/ 10886 h 1251857"/>
                <a:gd name="connsiteX57" fmla="*/ 293915 w 1143000"/>
                <a:gd name="connsiteY57" fmla="*/ 54429 h 1251857"/>
                <a:gd name="connsiteX58" fmla="*/ 315686 w 1143000"/>
                <a:gd name="connsiteY58" fmla="*/ 65314 h 125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143000" h="1251857">
                  <a:moveTo>
                    <a:pt x="315686" y="65314"/>
                  </a:moveTo>
                  <a:lnTo>
                    <a:pt x="315686" y="65314"/>
                  </a:lnTo>
                  <a:cubicBezTo>
                    <a:pt x="297543" y="90714"/>
                    <a:pt x="280421" y="116875"/>
                    <a:pt x="261257" y="141514"/>
                  </a:cubicBezTo>
                  <a:cubicBezTo>
                    <a:pt x="254956" y="149615"/>
                    <a:pt x="244766" y="154485"/>
                    <a:pt x="239486" y="163286"/>
                  </a:cubicBezTo>
                  <a:cubicBezTo>
                    <a:pt x="233582" y="173125"/>
                    <a:pt x="234965" y="186396"/>
                    <a:pt x="228600" y="195943"/>
                  </a:cubicBezTo>
                  <a:cubicBezTo>
                    <a:pt x="211836" y="221088"/>
                    <a:pt x="187384" y="234306"/>
                    <a:pt x="163286" y="250371"/>
                  </a:cubicBezTo>
                  <a:cubicBezTo>
                    <a:pt x="152750" y="281979"/>
                    <a:pt x="153649" y="288829"/>
                    <a:pt x="130629" y="315686"/>
                  </a:cubicBezTo>
                  <a:cubicBezTo>
                    <a:pt x="117271" y="331271"/>
                    <a:pt x="87086" y="359229"/>
                    <a:pt x="87086" y="359229"/>
                  </a:cubicBezTo>
                  <a:lnTo>
                    <a:pt x="54429" y="457200"/>
                  </a:lnTo>
                  <a:lnTo>
                    <a:pt x="43543" y="489857"/>
                  </a:lnTo>
                  <a:lnTo>
                    <a:pt x="32657" y="522514"/>
                  </a:lnTo>
                  <a:cubicBezTo>
                    <a:pt x="29029" y="551543"/>
                    <a:pt x="27005" y="580817"/>
                    <a:pt x="21772" y="609600"/>
                  </a:cubicBezTo>
                  <a:cubicBezTo>
                    <a:pt x="19719" y="620889"/>
                    <a:pt x="14038" y="631224"/>
                    <a:pt x="10886" y="642257"/>
                  </a:cubicBezTo>
                  <a:cubicBezTo>
                    <a:pt x="6776" y="656642"/>
                    <a:pt x="3629" y="671286"/>
                    <a:pt x="0" y="685800"/>
                  </a:cubicBezTo>
                  <a:cubicBezTo>
                    <a:pt x="3629" y="732971"/>
                    <a:pt x="1608" y="780922"/>
                    <a:pt x="10886" y="827314"/>
                  </a:cubicBezTo>
                  <a:cubicBezTo>
                    <a:pt x="12899" y="837378"/>
                    <a:pt x="26246" y="841072"/>
                    <a:pt x="32657" y="849086"/>
                  </a:cubicBezTo>
                  <a:cubicBezTo>
                    <a:pt x="40830" y="859302"/>
                    <a:pt x="45178" y="872492"/>
                    <a:pt x="54429" y="881743"/>
                  </a:cubicBezTo>
                  <a:cubicBezTo>
                    <a:pt x="63680" y="890994"/>
                    <a:pt x="77153" y="895000"/>
                    <a:pt x="87086" y="903514"/>
                  </a:cubicBezTo>
                  <a:cubicBezTo>
                    <a:pt x="179482" y="982710"/>
                    <a:pt x="88309" y="918843"/>
                    <a:pt x="163286" y="968829"/>
                  </a:cubicBezTo>
                  <a:cubicBezTo>
                    <a:pt x="184479" y="1032406"/>
                    <a:pt x="157590" y="974018"/>
                    <a:pt x="206829" y="1023257"/>
                  </a:cubicBezTo>
                  <a:cubicBezTo>
                    <a:pt x="263410" y="1079838"/>
                    <a:pt x="196507" y="1034594"/>
                    <a:pt x="250372" y="1077686"/>
                  </a:cubicBezTo>
                  <a:cubicBezTo>
                    <a:pt x="260588" y="1085859"/>
                    <a:pt x="272813" y="1091284"/>
                    <a:pt x="283029" y="1099457"/>
                  </a:cubicBezTo>
                  <a:cubicBezTo>
                    <a:pt x="291043" y="1105868"/>
                    <a:pt x="296589" y="1115071"/>
                    <a:pt x="304800" y="1121229"/>
                  </a:cubicBezTo>
                  <a:cubicBezTo>
                    <a:pt x="325733" y="1136929"/>
                    <a:pt x="351613" y="1146268"/>
                    <a:pt x="370115" y="1164771"/>
                  </a:cubicBezTo>
                  <a:cubicBezTo>
                    <a:pt x="377372" y="1172028"/>
                    <a:pt x="383085" y="1181262"/>
                    <a:pt x="391886" y="1186543"/>
                  </a:cubicBezTo>
                  <a:cubicBezTo>
                    <a:pt x="401725" y="1192447"/>
                    <a:pt x="414280" y="1192297"/>
                    <a:pt x="424543" y="1197429"/>
                  </a:cubicBezTo>
                  <a:cubicBezTo>
                    <a:pt x="483990" y="1227152"/>
                    <a:pt x="429666" y="1213670"/>
                    <a:pt x="489857" y="1230086"/>
                  </a:cubicBezTo>
                  <a:cubicBezTo>
                    <a:pt x="518725" y="1237959"/>
                    <a:pt x="576943" y="1251857"/>
                    <a:pt x="576943" y="1251857"/>
                  </a:cubicBezTo>
                  <a:cubicBezTo>
                    <a:pt x="635000" y="1248228"/>
                    <a:pt x="693656" y="1250043"/>
                    <a:pt x="751115" y="1240971"/>
                  </a:cubicBezTo>
                  <a:cubicBezTo>
                    <a:pt x="764038" y="1238931"/>
                    <a:pt x="772070" y="1225051"/>
                    <a:pt x="783772" y="1219200"/>
                  </a:cubicBezTo>
                  <a:cubicBezTo>
                    <a:pt x="794035" y="1214068"/>
                    <a:pt x="805543" y="1211943"/>
                    <a:pt x="816429" y="1208314"/>
                  </a:cubicBezTo>
                  <a:cubicBezTo>
                    <a:pt x="827315" y="1197428"/>
                    <a:pt x="839231" y="1187484"/>
                    <a:pt x="849086" y="1175657"/>
                  </a:cubicBezTo>
                  <a:cubicBezTo>
                    <a:pt x="857461" y="1165606"/>
                    <a:pt x="860641" y="1151173"/>
                    <a:pt x="870857" y="1143000"/>
                  </a:cubicBezTo>
                  <a:cubicBezTo>
                    <a:pt x="879817" y="1135832"/>
                    <a:pt x="892629" y="1135743"/>
                    <a:pt x="903515" y="1132114"/>
                  </a:cubicBezTo>
                  <a:cubicBezTo>
                    <a:pt x="907143" y="1121228"/>
                    <a:pt x="906286" y="1107571"/>
                    <a:pt x="914400" y="1099457"/>
                  </a:cubicBezTo>
                  <a:cubicBezTo>
                    <a:pt x="922514" y="1091343"/>
                    <a:pt x="937218" y="1094475"/>
                    <a:pt x="947057" y="1088571"/>
                  </a:cubicBezTo>
                  <a:cubicBezTo>
                    <a:pt x="955858" y="1083291"/>
                    <a:pt x="961572" y="1074057"/>
                    <a:pt x="968829" y="1066800"/>
                  </a:cubicBezTo>
                  <a:cubicBezTo>
                    <a:pt x="987829" y="1009803"/>
                    <a:pt x="971602" y="1042255"/>
                    <a:pt x="1034143" y="979714"/>
                  </a:cubicBezTo>
                  <a:lnTo>
                    <a:pt x="1055915" y="957943"/>
                  </a:lnTo>
                  <a:lnTo>
                    <a:pt x="1077686" y="936171"/>
                  </a:lnTo>
                  <a:cubicBezTo>
                    <a:pt x="1117387" y="817070"/>
                    <a:pt x="1054070" y="997470"/>
                    <a:pt x="1110343" y="870857"/>
                  </a:cubicBezTo>
                  <a:cubicBezTo>
                    <a:pt x="1130434" y="825652"/>
                    <a:pt x="1133687" y="797683"/>
                    <a:pt x="1143000" y="751114"/>
                  </a:cubicBezTo>
                  <a:cubicBezTo>
                    <a:pt x="1139372" y="674914"/>
                    <a:pt x="1141577" y="598211"/>
                    <a:pt x="1132115" y="522514"/>
                  </a:cubicBezTo>
                  <a:cubicBezTo>
                    <a:pt x="1130492" y="509532"/>
                    <a:pt x="1116194" y="501559"/>
                    <a:pt x="1110343" y="489857"/>
                  </a:cubicBezTo>
                  <a:cubicBezTo>
                    <a:pt x="1105211" y="479594"/>
                    <a:pt x="1102609" y="468233"/>
                    <a:pt x="1099457" y="457200"/>
                  </a:cubicBezTo>
                  <a:cubicBezTo>
                    <a:pt x="1094805" y="440916"/>
                    <a:pt x="1086389" y="398405"/>
                    <a:pt x="1077686" y="381000"/>
                  </a:cubicBezTo>
                  <a:cubicBezTo>
                    <a:pt x="1051047" y="327722"/>
                    <a:pt x="1064519" y="367072"/>
                    <a:pt x="1034143" y="326571"/>
                  </a:cubicBezTo>
                  <a:cubicBezTo>
                    <a:pt x="1018443" y="305638"/>
                    <a:pt x="1005114" y="283028"/>
                    <a:pt x="990600" y="261257"/>
                  </a:cubicBezTo>
                  <a:cubicBezTo>
                    <a:pt x="983343" y="250371"/>
                    <a:pt x="972966" y="241011"/>
                    <a:pt x="968829" y="228600"/>
                  </a:cubicBezTo>
                  <a:cubicBezTo>
                    <a:pt x="965200" y="217714"/>
                    <a:pt x="963847" y="205782"/>
                    <a:pt x="957943" y="195943"/>
                  </a:cubicBezTo>
                  <a:cubicBezTo>
                    <a:pt x="952663" y="187142"/>
                    <a:pt x="943429" y="181428"/>
                    <a:pt x="936172" y="174171"/>
                  </a:cubicBezTo>
                  <a:cubicBezTo>
                    <a:pt x="917172" y="117172"/>
                    <a:pt x="933400" y="149629"/>
                    <a:pt x="870857" y="87086"/>
                  </a:cubicBezTo>
                  <a:cubicBezTo>
                    <a:pt x="850604" y="66833"/>
                    <a:pt x="843898" y="57277"/>
                    <a:pt x="816429" y="43543"/>
                  </a:cubicBezTo>
                  <a:cubicBezTo>
                    <a:pt x="806166" y="38411"/>
                    <a:pt x="794035" y="37789"/>
                    <a:pt x="783772" y="32657"/>
                  </a:cubicBezTo>
                  <a:cubicBezTo>
                    <a:pt x="772070" y="26806"/>
                    <a:pt x="763365" y="15480"/>
                    <a:pt x="751115" y="10886"/>
                  </a:cubicBezTo>
                  <a:cubicBezTo>
                    <a:pt x="733791" y="4389"/>
                    <a:pt x="714829" y="3629"/>
                    <a:pt x="696686" y="0"/>
                  </a:cubicBezTo>
                  <a:cubicBezTo>
                    <a:pt x="584200" y="3629"/>
                    <a:pt x="470759" y="-4186"/>
                    <a:pt x="359229" y="10886"/>
                  </a:cubicBezTo>
                  <a:cubicBezTo>
                    <a:pt x="333299" y="14390"/>
                    <a:pt x="305617" y="31026"/>
                    <a:pt x="293915" y="54429"/>
                  </a:cubicBezTo>
                  <a:lnTo>
                    <a:pt x="315686" y="65314"/>
                  </a:lnTo>
                  <a:close/>
                </a:path>
              </a:pathLst>
            </a:custGeom>
            <a:pattFill prst="smCheck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90060" y="666576"/>
              <a:ext cx="1221878" cy="1023257"/>
            </a:xfrm>
            <a:custGeom>
              <a:avLst/>
              <a:gdLst>
                <a:gd name="connsiteX0" fmla="*/ 307478 w 1221878"/>
                <a:gd name="connsiteY0" fmla="*/ 0 h 1023257"/>
                <a:gd name="connsiteX1" fmla="*/ 307478 w 1221878"/>
                <a:gd name="connsiteY1" fmla="*/ 0 h 1023257"/>
                <a:gd name="connsiteX2" fmla="*/ 198620 w 1221878"/>
                <a:gd name="connsiteY2" fmla="*/ 174172 h 1023257"/>
                <a:gd name="connsiteX3" fmla="*/ 165963 w 1221878"/>
                <a:gd name="connsiteY3" fmla="*/ 195943 h 1023257"/>
                <a:gd name="connsiteX4" fmla="*/ 144192 w 1221878"/>
                <a:gd name="connsiteY4" fmla="*/ 228600 h 1023257"/>
                <a:gd name="connsiteX5" fmla="*/ 89763 w 1221878"/>
                <a:gd name="connsiteY5" fmla="*/ 283029 h 1023257"/>
                <a:gd name="connsiteX6" fmla="*/ 67992 w 1221878"/>
                <a:gd name="connsiteY6" fmla="*/ 315686 h 1023257"/>
                <a:gd name="connsiteX7" fmla="*/ 46220 w 1221878"/>
                <a:gd name="connsiteY7" fmla="*/ 391886 h 1023257"/>
                <a:gd name="connsiteX8" fmla="*/ 24449 w 1221878"/>
                <a:gd name="connsiteY8" fmla="*/ 424543 h 1023257"/>
                <a:gd name="connsiteX9" fmla="*/ 2678 w 1221878"/>
                <a:gd name="connsiteY9" fmla="*/ 696686 h 1023257"/>
                <a:gd name="connsiteX10" fmla="*/ 35335 w 1221878"/>
                <a:gd name="connsiteY10" fmla="*/ 892629 h 1023257"/>
                <a:gd name="connsiteX11" fmla="*/ 89763 w 1221878"/>
                <a:gd name="connsiteY11" fmla="*/ 968829 h 1023257"/>
                <a:gd name="connsiteX12" fmla="*/ 111535 w 1221878"/>
                <a:gd name="connsiteY12" fmla="*/ 990600 h 1023257"/>
                <a:gd name="connsiteX13" fmla="*/ 176849 w 1221878"/>
                <a:gd name="connsiteY13" fmla="*/ 1012372 h 1023257"/>
                <a:gd name="connsiteX14" fmla="*/ 209506 w 1221878"/>
                <a:gd name="connsiteY14" fmla="*/ 1023257 h 1023257"/>
                <a:gd name="connsiteX15" fmla="*/ 296592 w 1221878"/>
                <a:gd name="connsiteY15" fmla="*/ 1001486 h 1023257"/>
                <a:gd name="connsiteX16" fmla="*/ 329249 w 1221878"/>
                <a:gd name="connsiteY16" fmla="*/ 979714 h 1023257"/>
                <a:gd name="connsiteX17" fmla="*/ 394563 w 1221878"/>
                <a:gd name="connsiteY17" fmla="*/ 957943 h 1023257"/>
                <a:gd name="connsiteX18" fmla="*/ 427220 w 1221878"/>
                <a:gd name="connsiteY18" fmla="*/ 947057 h 1023257"/>
                <a:gd name="connsiteX19" fmla="*/ 525192 w 1221878"/>
                <a:gd name="connsiteY19" fmla="*/ 925286 h 1023257"/>
                <a:gd name="connsiteX20" fmla="*/ 612278 w 1221878"/>
                <a:gd name="connsiteY20" fmla="*/ 903514 h 1023257"/>
                <a:gd name="connsiteX21" fmla="*/ 644935 w 1221878"/>
                <a:gd name="connsiteY21" fmla="*/ 881743 h 1023257"/>
                <a:gd name="connsiteX22" fmla="*/ 688478 w 1221878"/>
                <a:gd name="connsiteY22" fmla="*/ 794657 h 1023257"/>
                <a:gd name="connsiteX23" fmla="*/ 710249 w 1221878"/>
                <a:gd name="connsiteY23" fmla="*/ 718457 h 1023257"/>
                <a:gd name="connsiteX24" fmla="*/ 732020 w 1221878"/>
                <a:gd name="connsiteY24" fmla="*/ 685800 h 1023257"/>
                <a:gd name="connsiteX25" fmla="*/ 742906 w 1221878"/>
                <a:gd name="connsiteY25" fmla="*/ 653143 h 1023257"/>
                <a:gd name="connsiteX26" fmla="*/ 775563 w 1221878"/>
                <a:gd name="connsiteY26" fmla="*/ 642257 h 1023257"/>
                <a:gd name="connsiteX27" fmla="*/ 797335 w 1221878"/>
                <a:gd name="connsiteY27" fmla="*/ 620486 h 1023257"/>
                <a:gd name="connsiteX28" fmla="*/ 829992 w 1221878"/>
                <a:gd name="connsiteY28" fmla="*/ 609600 h 1023257"/>
                <a:gd name="connsiteX29" fmla="*/ 862649 w 1221878"/>
                <a:gd name="connsiteY29" fmla="*/ 587829 h 1023257"/>
                <a:gd name="connsiteX30" fmla="*/ 884420 w 1221878"/>
                <a:gd name="connsiteY30" fmla="*/ 555172 h 1023257"/>
                <a:gd name="connsiteX31" fmla="*/ 906192 w 1221878"/>
                <a:gd name="connsiteY31" fmla="*/ 533400 h 1023257"/>
                <a:gd name="connsiteX32" fmla="*/ 917078 w 1221878"/>
                <a:gd name="connsiteY32" fmla="*/ 500743 h 1023257"/>
                <a:gd name="connsiteX33" fmla="*/ 982392 w 1221878"/>
                <a:gd name="connsiteY33" fmla="*/ 424543 h 1023257"/>
                <a:gd name="connsiteX34" fmla="*/ 1145678 w 1221878"/>
                <a:gd name="connsiteY34" fmla="*/ 402772 h 1023257"/>
                <a:gd name="connsiteX35" fmla="*/ 1210992 w 1221878"/>
                <a:gd name="connsiteY35" fmla="*/ 370114 h 1023257"/>
                <a:gd name="connsiteX36" fmla="*/ 1221878 w 1221878"/>
                <a:gd name="connsiteY36" fmla="*/ 337457 h 1023257"/>
                <a:gd name="connsiteX37" fmla="*/ 1200106 w 1221878"/>
                <a:gd name="connsiteY37" fmla="*/ 250372 h 1023257"/>
                <a:gd name="connsiteX38" fmla="*/ 1145678 w 1221878"/>
                <a:gd name="connsiteY38" fmla="*/ 217714 h 1023257"/>
                <a:gd name="connsiteX39" fmla="*/ 1113020 w 1221878"/>
                <a:gd name="connsiteY39" fmla="*/ 195943 h 1023257"/>
                <a:gd name="connsiteX40" fmla="*/ 1004163 w 1221878"/>
                <a:gd name="connsiteY40" fmla="*/ 163286 h 1023257"/>
                <a:gd name="connsiteX41" fmla="*/ 971506 w 1221878"/>
                <a:gd name="connsiteY41" fmla="*/ 152400 h 1023257"/>
                <a:gd name="connsiteX42" fmla="*/ 862649 w 1221878"/>
                <a:gd name="connsiteY42" fmla="*/ 141514 h 1023257"/>
                <a:gd name="connsiteX43" fmla="*/ 775563 w 1221878"/>
                <a:gd name="connsiteY43" fmla="*/ 130629 h 1023257"/>
                <a:gd name="connsiteX44" fmla="*/ 666706 w 1221878"/>
                <a:gd name="connsiteY44" fmla="*/ 119743 h 1023257"/>
                <a:gd name="connsiteX45" fmla="*/ 557849 w 1221878"/>
                <a:gd name="connsiteY45" fmla="*/ 97972 h 1023257"/>
                <a:gd name="connsiteX46" fmla="*/ 492535 w 1221878"/>
                <a:gd name="connsiteY46" fmla="*/ 76200 h 1023257"/>
                <a:gd name="connsiteX47" fmla="*/ 448992 w 1221878"/>
                <a:gd name="connsiteY47" fmla="*/ 32657 h 1023257"/>
                <a:gd name="connsiteX48" fmla="*/ 307478 w 1221878"/>
                <a:gd name="connsiteY48" fmla="*/ 0 h 102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21878" h="1023257">
                  <a:moveTo>
                    <a:pt x="307478" y="0"/>
                  </a:moveTo>
                  <a:lnTo>
                    <a:pt x="307478" y="0"/>
                  </a:lnTo>
                  <a:cubicBezTo>
                    <a:pt x="291084" y="28689"/>
                    <a:pt x="248470" y="134292"/>
                    <a:pt x="198620" y="174172"/>
                  </a:cubicBezTo>
                  <a:cubicBezTo>
                    <a:pt x="188404" y="182345"/>
                    <a:pt x="176849" y="188686"/>
                    <a:pt x="165963" y="195943"/>
                  </a:cubicBezTo>
                  <a:cubicBezTo>
                    <a:pt x="158706" y="206829"/>
                    <a:pt x="152807" y="218754"/>
                    <a:pt x="144192" y="228600"/>
                  </a:cubicBezTo>
                  <a:cubicBezTo>
                    <a:pt x="127296" y="247910"/>
                    <a:pt x="103995" y="261680"/>
                    <a:pt x="89763" y="283029"/>
                  </a:cubicBezTo>
                  <a:lnTo>
                    <a:pt x="67992" y="315686"/>
                  </a:lnTo>
                  <a:cubicBezTo>
                    <a:pt x="64504" y="329639"/>
                    <a:pt x="54029" y="376268"/>
                    <a:pt x="46220" y="391886"/>
                  </a:cubicBezTo>
                  <a:cubicBezTo>
                    <a:pt x="40369" y="403588"/>
                    <a:pt x="31706" y="413657"/>
                    <a:pt x="24449" y="424543"/>
                  </a:cubicBezTo>
                  <a:cubicBezTo>
                    <a:pt x="2320" y="535188"/>
                    <a:pt x="2678" y="519536"/>
                    <a:pt x="2678" y="696686"/>
                  </a:cubicBezTo>
                  <a:cubicBezTo>
                    <a:pt x="2678" y="855394"/>
                    <a:pt x="-13877" y="818813"/>
                    <a:pt x="35335" y="892629"/>
                  </a:cubicBezTo>
                  <a:cubicBezTo>
                    <a:pt x="52710" y="944758"/>
                    <a:pt x="38107" y="917174"/>
                    <a:pt x="89763" y="968829"/>
                  </a:cubicBezTo>
                  <a:cubicBezTo>
                    <a:pt x="97020" y="976086"/>
                    <a:pt x="101799" y="987354"/>
                    <a:pt x="111535" y="990600"/>
                  </a:cubicBezTo>
                  <a:lnTo>
                    <a:pt x="176849" y="1012372"/>
                  </a:lnTo>
                  <a:lnTo>
                    <a:pt x="209506" y="1023257"/>
                  </a:lnTo>
                  <a:cubicBezTo>
                    <a:pt x="230211" y="1019116"/>
                    <a:pt x="274275" y="1012645"/>
                    <a:pt x="296592" y="1001486"/>
                  </a:cubicBezTo>
                  <a:cubicBezTo>
                    <a:pt x="308294" y="995635"/>
                    <a:pt x="317294" y="985028"/>
                    <a:pt x="329249" y="979714"/>
                  </a:cubicBezTo>
                  <a:cubicBezTo>
                    <a:pt x="350220" y="970393"/>
                    <a:pt x="372792" y="965200"/>
                    <a:pt x="394563" y="957943"/>
                  </a:cubicBezTo>
                  <a:cubicBezTo>
                    <a:pt x="405449" y="954314"/>
                    <a:pt x="415968" y="949307"/>
                    <a:pt x="427220" y="947057"/>
                  </a:cubicBezTo>
                  <a:cubicBezTo>
                    <a:pt x="591284" y="914247"/>
                    <a:pt x="386910" y="956016"/>
                    <a:pt x="525192" y="925286"/>
                  </a:cubicBezTo>
                  <a:cubicBezTo>
                    <a:pt x="547551" y="920317"/>
                    <a:pt x="588935" y="915185"/>
                    <a:pt x="612278" y="903514"/>
                  </a:cubicBezTo>
                  <a:cubicBezTo>
                    <a:pt x="623980" y="897663"/>
                    <a:pt x="634049" y="889000"/>
                    <a:pt x="644935" y="881743"/>
                  </a:cubicBezTo>
                  <a:cubicBezTo>
                    <a:pt x="669952" y="806692"/>
                    <a:pt x="650479" y="832656"/>
                    <a:pt x="688478" y="794657"/>
                  </a:cubicBezTo>
                  <a:cubicBezTo>
                    <a:pt x="691967" y="780700"/>
                    <a:pt x="702439" y="734078"/>
                    <a:pt x="710249" y="718457"/>
                  </a:cubicBezTo>
                  <a:cubicBezTo>
                    <a:pt x="716100" y="706755"/>
                    <a:pt x="726169" y="697502"/>
                    <a:pt x="732020" y="685800"/>
                  </a:cubicBezTo>
                  <a:cubicBezTo>
                    <a:pt x="737152" y="675537"/>
                    <a:pt x="734792" y="661257"/>
                    <a:pt x="742906" y="653143"/>
                  </a:cubicBezTo>
                  <a:cubicBezTo>
                    <a:pt x="751020" y="645029"/>
                    <a:pt x="764677" y="645886"/>
                    <a:pt x="775563" y="642257"/>
                  </a:cubicBezTo>
                  <a:cubicBezTo>
                    <a:pt x="782820" y="635000"/>
                    <a:pt x="788534" y="625766"/>
                    <a:pt x="797335" y="620486"/>
                  </a:cubicBezTo>
                  <a:cubicBezTo>
                    <a:pt x="807174" y="614582"/>
                    <a:pt x="819729" y="614732"/>
                    <a:pt x="829992" y="609600"/>
                  </a:cubicBezTo>
                  <a:cubicBezTo>
                    <a:pt x="841694" y="603749"/>
                    <a:pt x="851763" y="595086"/>
                    <a:pt x="862649" y="587829"/>
                  </a:cubicBezTo>
                  <a:cubicBezTo>
                    <a:pt x="869906" y="576943"/>
                    <a:pt x="876247" y="565388"/>
                    <a:pt x="884420" y="555172"/>
                  </a:cubicBezTo>
                  <a:cubicBezTo>
                    <a:pt x="890831" y="547158"/>
                    <a:pt x="900911" y="542201"/>
                    <a:pt x="906192" y="533400"/>
                  </a:cubicBezTo>
                  <a:cubicBezTo>
                    <a:pt x="912096" y="523561"/>
                    <a:pt x="911946" y="511006"/>
                    <a:pt x="917078" y="500743"/>
                  </a:cubicBezTo>
                  <a:cubicBezTo>
                    <a:pt x="926341" y="482217"/>
                    <a:pt x="967087" y="428369"/>
                    <a:pt x="982392" y="424543"/>
                  </a:cubicBezTo>
                  <a:cubicBezTo>
                    <a:pt x="1064817" y="403936"/>
                    <a:pt x="1011035" y="415011"/>
                    <a:pt x="1145678" y="402772"/>
                  </a:cubicBezTo>
                  <a:cubicBezTo>
                    <a:pt x="1167192" y="395600"/>
                    <a:pt x="1195644" y="389299"/>
                    <a:pt x="1210992" y="370114"/>
                  </a:cubicBezTo>
                  <a:cubicBezTo>
                    <a:pt x="1218160" y="361154"/>
                    <a:pt x="1218249" y="348343"/>
                    <a:pt x="1221878" y="337457"/>
                  </a:cubicBezTo>
                  <a:cubicBezTo>
                    <a:pt x="1219536" y="325749"/>
                    <a:pt x="1210148" y="267109"/>
                    <a:pt x="1200106" y="250372"/>
                  </a:cubicBezTo>
                  <a:cubicBezTo>
                    <a:pt x="1181881" y="219997"/>
                    <a:pt x="1175036" y="232393"/>
                    <a:pt x="1145678" y="217714"/>
                  </a:cubicBezTo>
                  <a:cubicBezTo>
                    <a:pt x="1133976" y="211863"/>
                    <a:pt x="1124976" y="201256"/>
                    <a:pt x="1113020" y="195943"/>
                  </a:cubicBezTo>
                  <a:cubicBezTo>
                    <a:pt x="1066456" y="175248"/>
                    <a:pt x="1048493" y="175952"/>
                    <a:pt x="1004163" y="163286"/>
                  </a:cubicBezTo>
                  <a:cubicBezTo>
                    <a:pt x="993130" y="160134"/>
                    <a:pt x="982847" y="154145"/>
                    <a:pt x="971506" y="152400"/>
                  </a:cubicBezTo>
                  <a:cubicBezTo>
                    <a:pt x="935463" y="146855"/>
                    <a:pt x="898893" y="145541"/>
                    <a:pt x="862649" y="141514"/>
                  </a:cubicBezTo>
                  <a:cubicBezTo>
                    <a:pt x="833573" y="138283"/>
                    <a:pt x="804639" y="133860"/>
                    <a:pt x="775563" y="130629"/>
                  </a:cubicBezTo>
                  <a:cubicBezTo>
                    <a:pt x="739319" y="126602"/>
                    <a:pt x="702891" y="124266"/>
                    <a:pt x="666706" y="119743"/>
                  </a:cubicBezTo>
                  <a:cubicBezTo>
                    <a:pt x="633089" y="115541"/>
                    <a:pt x="591316" y="108012"/>
                    <a:pt x="557849" y="97972"/>
                  </a:cubicBezTo>
                  <a:cubicBezTo>
                    <a:pt x="535868" y="91378"/>
                    <a:pt x="492535" y="76200"/>
                    <a:pt x="492535" y="76200"/>
                  </a:cubicBezTo>
                  <a:cubicBezTo>
                    <a:pt x="478021" y="61686"/>
                    <a:pt x="468465" y="39148"/>
                    <a:pt x="448992" y="32657"/>
                  </a:cubicBezTo>
                  <a:cubicBezTo>
                    <a:pt x="363024" y="4001"/>
                    <a:pt x="331064" y="5443"/>
                    <a:pt x="307478" y="0"/>
                  </a:cubicBezTo>
                  <a:close/>
                </a:path>
              </a:pathLst>
            </a:custGeom>
            <a:pattFill prst="lgConfetti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98503" y="892936"/>
              <a:ext cx="592162" cy="415061"/>
            </a:xfrm>
            <a:custGeom>
              <a:avLst/>
              <a:gdLst>
                <a:gd name="connsiteX0" fmla="*/ 189391 w 592162"/>
                <a:gd name="connsiteY0" fmla="*/ 1404 h 415061"/>
                <a:gd name="connsiteX1" fmla="*/ 189391 w 592162"/>
                <a:gd name="connsiteY1" fmla="*/ 1404 h 415061"/>
                <a:gd name="connsiteX2" fmla="*/ 69648 w 592162"/>
                <a:gd name="connsiteY2" fmla="*/ 55832 h 415061"/>
                <a:gd name="connsiteX3" fmla="*/ 26105 w 592162"/>
                <a:gd name="connsiteY3" fmla="*/ 99375 h 415061"/>
                <a:gd name="connsiteX4" fmla="*/ 15220 w 592162"/>
                <a:gd name="connsiteY4" fmla="*/ 327975 h 415061"/>
                <a:gd name="connsiteX5" fmla="*/ 47877 w 592162"/>
                <a:gd name="connsiteY5" fmla="*/ 382404 h 415061"/>
                <a:gd name="connsiteX6" fmla="*/ 156734 w 592162"/>
                <a:gd name="connsiteY6" fmla="*/ 415061 h 415061"/>
                <a:gd name="connsiteX7" fmla="*/ 232934 w 592162"/>
                <a:gd name="connsiteY7" fmla="*/ 404175 h 415061"/>
                <a:gd name="connsiteX8" fmla="*/ 265591 w 592162"/>
                <a:gd name="connsiteY8" fmla="*/ 382404 h 415061"/>
                <a:gd name="connsiteX9" fmla="*/ 330905 w 592162"/>
                <a:gd name="connsiteY9" fmla="*/ 360632 h 415061"/>
                <a:gd name="connsiteX10" fmla="*/ 363562 w 592162"/>
                <a:gd name="connsiteY10" fmla="*/ 349747 h 415061"/>
                <a:gd name="connsiteX11" fmla="*/ 396220 w 592162"/>
                <a:gd name="connsiteY11" fmla="*/ 338861 h 415061"/>
                <a:gd name="connsiteX12" fmla="*/ 505077 w 592162"/>
                <a:gd name="connsiteY12" fmla="*/ 306204 h 415061"/>
                <a:gd name="connsiteX13" fmla="*/ 537734 w 592162"/>
                <a:gd name="connsiteY13" fmla="*/ 295318 h 415061"/>
                <a:gd name="connsiteX14" fmla="*/ 559505 w 592162"/>
                <a:gd name="connsiteY14" fmla="*/ 262661 h 415061"/>
                <a:gd name="connsiteX15" fmla="*/ 570391 w 592162"/>
                <a:gd name="connsiteY15" fmla="*/ 230004 h 415061"/>
                <a:gd name="connsiteX16" fmla="*/ 592162 w 592162"/>
                <a:gd name="connsiteY16" fmla="*/ 208232 h 415061"/>
                <a:gd name="connsiteX17" fmla="*/ 581277 w 592162"/>
                <a:gd name="connsiteY17" fmla="*/ 88489 h 415061"/>
                <a:gd name="connsiteX18" fmla="*/ 537734 w 592162"/>
                <a:gd name="connsiteY18" fmla="*/ 34061 h 415061"/>
                <a:gd name="connsiteX19" fmla="*/ 515962 w 592162"/>
                <a:gd name="connsiteY19" fmla="*/ 12289 h 415061"/>
                <a:gd name="connsiteX20" fmla="*/ 472420 w 592162"/>
                <a:gd name="connsiteY20" fmla="*/ 1404 h 415061"/>
                <a:gd name="connsiteX21" fmla="*/ 189391 w 592162"/>
                <a:gd name="connsiteY21" fmla="*/ 1404 h 41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2162" h="415061">
                  <a:moveTo>
                    <a:pt x="189391" y="1404"/>
                  </a:moveTo>
                  <a:lnTo>
                    <a:pt x="189391" y="1404"/>
                  </a:lnTo>
                  <a:cubicBezTo>
                    <a:pt x="144779" y="18133"/>
                    <a:pt x="105008" y="25524"/>
                    <a:pt x="69648" y="55832"/>
                  </a:cubicBezTo>
                  <a:cubicBezTo>
                    <a:pt x="54063" y="69190"/>
                    <a:pt x="26105" y="99375"/>
                    <a:pt x="26105" y="99375"/>
                  </a:cubicBezTo>
                  <a:cubicBezTo>
                    <a:pt x="-10305" y="208607"/>
                    <a:pt x="-3398" y="160408"/>
                    <a:pt x="15220" y="327975"/>
                  </a:cubicBezTo>
                  <a:cubicBezTo>
                    <a:pt x="17840" y="351558"/>
                    <a:pt x="28287" y="369344"/>
                    <a:pt x="47877" y="382404"/>
                  </a:cubicBezTo>
                  <a:cubicBezTo>
                    <a:pt x="90065" y="410529"/>
                    <a:pt x="104107" y="406290"/>
                    <a:pt x="156734" y="415061"/>
                  </a:cubicBezTo>
                  <a:cubicBezTo>
                    <a:pt x="182134" y="411432"/>
                    <a:pt x="208358" y="411548"/>
                    <a:pt x="232934" y="404175"/>
                  </a:cubicBezTo>
                  <a:cubicBezTo>
                    <a:pt x="245465" y="400416"/>
                    <a:pt x="253636" y="387717"/>
                    <a:pt x="265591" y="382404"/>
                  </a:cubicBezTo>
                  <a:cubicBezTo>
                    <a:pt x="286562" y="373083"/>
                    <a:pt x="309134" y="367889"/>
                    <a:pt x="330905" y="360632"/>
                  </a:cubicBezTo>
                  <a:lnTo>
                    <a:pt x="363562" y="349747"/>
                  </a:lnTo>
                  <a:cubicBezTo>
                    <a:pt x="374448" y="346118"/>
                    <a:pt x="385088" y="341644"/>
                    <a:pt x="396220" y="338861"/>
                  </a:cubicBezTo>
                  <a:cubicBezTo>
                    <a:pt x="462022" y="322410"/>
                    <a:pt x="425575" y="332704"/>
                    <a:pt x="505077" y="306204"/>
                  </a:cubicBezTo>
                  <a:lnTo>
                    <a:pt x="537734" y="295318"/>
                  </a:lnTo>
                  <a:cubicBezTo>
                    <a:pt x="544991" y="284432"/>
                    <a:pt x="553654" y="274363"/>
                    <a:pt x="559505" y="262661"/>
                  </a:cubicBezTo>
                  <a:cubicBezTo>
                    <a:pt x="564637" y="252398"/>
                    <a:pt x="564487" y="239843"/>
                    <a:pt x="570391" y="230004"/>
                  </a:cubicBezTo>
                  <a:cubicBezTo>
                    <a:pt x="575671" y="221203"/>
                    <a:pt x="584905" y="215489"/>
                    <a:pt x="592162" y="208232"/>
                  </a:cubicBezTo>
                  <a:cubicBezTo>
                    <a:pt x="588534" y="168318"/>
                    <a:pt x="586945" y="128165"/>
                    <a:pt x="581277" y="88489"/>
                  </a:cubicBezTo>
                  <a:cubicBezTo>
                    <a:pt x="575150" y="45602"/>
                    <a:pt x="569795" y="59709"/>
                    <a:pt x="537734" y="34061"/>
                  </a:cubicBezTo>
                  <a:cubicBezTo>
                    <a:pt x="529720" y="27650"/>
                    <a:pt x="525142" y="16879"/>
                    <a:pt x="515962" y="12289"/>
                  </a:cubicBezTo>
                  <a:cubicBezTo>
                    <a:pt x="502581" y="5598"/>
                    <a:pt x="487373" y="1886"/>
                    <a:pt x="472420" y="1404"/>
                  </a:cubicBezTo>
                  <a:cubicBezTo>
                    <a:pt x="374499" y="-1755"/>
                    <a:pt x="236562" y="1404"/>
                    <a:pt x="189391" y="1404"/>
                  </a:cubicBezTo>
                  <a:close/>
                </a:path>
              </a:pathLst>
            </a:custGeom>
            <a:pattFill prst="lgConfetti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764560" y="1256307"/>
              <a:ext cx="316953" cy="537361"/>
            </a:xfrm>
            <a:custGeom>
              <a:avLst/>
              <a:gdLst>
                <a:gd name="connsiteX0" fmla="*/ 35285 w 329199"/>
                <a:gd name="connsiteY0" fmla="*/ 163286 h 537361"/>
                <a:gd name="connsiteX1" fmla="*/ 35285 w 329199"/>
                <a:gd name="connsiteY1" fmla="*/ 163286 h 537361"/>
                <a:gd name="connsiteX2" fmla="*/ 24399 w 329199"/>
                <a:gd name="connsiteY2" fmla="*/ 533400 h 537361"/>
                <a:gd name="connsiteX3" fmla="*/ 57057 w 329199"/>
                <a:gd name="connsiteY3" fmla="*/ 522515 h 537361"/>
                <a:gd name="connsiteX4" fmla="*/ 111485 w 329199"/>
                <a:gd name="connsiteY4" fmla="*/ 489858 h 537361"/>
                <a:gd name="connsiteX5" fmla="*/ 133257 w 329199"/>
                <a:gd name="connsiteY5" fmla="*/ 468086 h 537361"/>
                <a:gd name="connsiteX6" fmla="*/ 155028 w 329199"/>
                <a:gd name="connsiteY6" fmla="*/ 435429 h 537361"/>
                <a:gd name="connsiteX7" fmla="*/ 187685 w 329199"/>
                <a:gd name="connsiteY7" fmla="*/ 413658 h 537361"/>
                <a:gd name="connsiteX8" fmla="*/ 220342 w 329199"/>
                <a:gd name="connsiteY8" fmla="*/ 315686 h 537361"/>
                <a:gd name="connsiteX9" fmla="*/ 231228 w 329199"/>
                <a:gd name="connsiteY9" fmla="*/ 283029 h 537361"/>
                <a:gd name="connsiteX10" fmla="*/ 263885 w 329199"/>
                <a:gd name="connsiteY10" fmla="*/ 163286 h 537361"/>
                <a:gd name="connsiteX11" fmla="*/ 274771 w 329199"/>
                <a:gd name="connsiteY11" fmla="*/ 130629 h 537361"/>
                <a:gd name="connsiteX12" fmla="*/ 285657 w 329199"/>
                <a:gd name="connsiteY12" fmla="*/ 97972 h 537361"/>
                <a:gd name="connsiteX13" fmla="*/ 329199 w 329199"/>
                <a:gd name="connsiteY13" fmla="*/ 43543 h 537361"/>
                <a:gd name="connsiteX14" fmla="*/ 307428 w 329199"/>
                <a:gd name="connsiteY14" fmla="*/ 10886 h 537361"/>
                <a:gd name="connsiteX15" fmla="*/ 122371 w 329199"/>
                <a:gd name="connsiteY15" fmla="*/ 10886 h 537361"/>
                <a:gd name="connsiteX16" fmla="*/ 46171 w 329199"/>
                <a:gd name="connsiteY16" fmla="*/ 65315 h 537361"/>
                <a:gd name="connsiteX17" fmla="*/ 24399 w 329199"/>
                <a:gd name="connsiteY17" fmla="*/ 87086 h 537361"/>
                <a:gd name="connsiteX18" fmla="*/ 2628 w 329199"/>
                <a:gd name="connsiteY18" fmla="*/ 108858 h 537361"/>
                <a:gd name="connsiteX19" fmla="*/ 35285 w 329199"/>
                <a:gd name="connsiteY19" fmla="*/ 163286 h 53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199" h="537361">
                  <a:moveTo>
                    <a:pt x="35285" y="163286"/>
                  </a:moveTo>
                  <a:lnTo>
                    <a:pt x="35285" y="163286"/>
                  </a:lnTo>
                  <a:cubicBezTo>
                    <a:pt x="31656" y="286657"/>
                    <a:pt x="16932" y="410201"/>
                    <a:pt x="24399" y="533400"/>
                  </a:cubicBezTo>
                  <a:cubicBezTo>
                    <a:pt x="25093" y="544854"/>
                    <a:pt x="47217" y="528419"/>
                    <a:pt x="57057" y="522515"/>
                  </a:cubicBezTo>
                  <a:cubicBezTo>
                    <a:pt x="131772" y="477687"/>
                    <a:pt x="18970" y="520694"/>
                    <a:pt x="111485" y="489858"/>
                  </a:cubicBezTo>
                  <a:cubicBezTo>
                    <a:pt x="118742" y="482601"/>
                    <a:pt x="126846" y="476100"/>
                    <a:pt x="133257" y="468086"/>
                  </a:cubicBezTo>
                  <a:cubicBezTo>
                    <a:pt x="141430" y="457870"/>
                    <a:pt x="145777" y="444680"/>
                    <a:pt x="155028" y="435429"/>
                  </a:cubicBezTo>
                  <a:cubicBezTo>
                    <a:pt x="164279" y="426178"/>
                    <a:pt x="176799" y="420915"/>
                    <a:pt x="187685" y="413658"/>
                  </a:cubicBezTo>
                  <a:cubicBezTo>
                    <a:pt x="225564" y="356839"/>
                    <a:pt x="200787" y="403684"/>
                    <a:pt x="220342" y="315686"/>
                  </a:cubicBezTo>
                  <a:cubicBezTo>
                    <a:pt x="222831" y="304485"/>
                    <a:pt x="228445" y="294161"/>
                    <a:pt x="231228" y="283029"/>
                  </a:cubicBezTo>
                  <a:cubicBezTo>
                    <a:pt x="262002" y="159936"/>
                    <a:pt x="217178" y="303407"/>
                    <a:pt x="263885" y="163286"/>
                  </a:cubicBezTo>
                  <a:lnTo>
                    <a:pt x="274771" y="130629"/>
                  </a:lnTo>
                  <a:cubicBezTo>
                    <a:pt x="278400" y="119743"/>
                    <a:pt x="279292" y="107519"/>
                    <a:pt x="285657" y="97972"/>
                  </a:cubicBezTo>
                  <a:cubicBezTo>
                    <a:pt x="313121" y="56775"/>
                    <a:pt x="298177" y="74566"/>
                    <a:pt x="329199" y="43543"/>
                  </a:cubicBezTo>
                  <a:cubicBezTo>
                    <a:pt x="321942" y="32657"/>
                    <a:pt x="319130" y="16737"/>
                    <a:pt x="307428" y="10886"/>
                  </a:cubicBezTo>
                  <a:cubicBezTo>
                    <a:pt x="261725" y="-11966"/>
                    <a:pt x="156698" y="7765"/>
                    <a:pt x="122371" y="10886"/>
                  </a:cubicBezTo>
                  <a:cubicBezTo>
                    <a:pt x="70240" y="28263"/>
                    <a:pt x="97829" y="13658"/>
                    <a:pt x="46171" y="65315"/>
                  </a:cubicBezTo>
                  <a:lnTo>
                    <a:pt x="24399" y="87086"/>
                  </a:lnTo>
                  <a:lnTo>
                    <a:pt x="2628" y="108858"/>
                  </a:lnTo>
                  <a:cubicBezTo>
                    <a:pt x="-10553" y="148400"/>
                    <a:pt x="29842" y="154215"/>
                    <a:pt x="35285" y="163286"/>
                  </a:cubicBezTo>
                  <a:close/>
                </a:path>
              </a:pathLst>
            </a:custGeom>
            <a:pattFill prst="lgConfetti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052115" y="980538"/>
              <a:ext cx="334342" cy="370178"/>
            </a:xfrm>
            <a:custGeom>
              <a:avLst/>
              <a:gdLst>
                <a:gd name="connsiteX0" fmla="*/ 51313 w 334342"/>
                <a:gd name="connsiteY0" fmla="*/ 54447 h 370178"/>
                <a:gd name="connsiteX1" fmla="*/ 51313 w 334342"/>
                <a:gd name="connsiteY1" fmla="*/ 54447 h 370178"/>
                <a:gd name="connsiteX2" fmla="*/ 94856 w 334342"/>
                <a:gd name="connsiteY2" fmla="*/ 359247 h 370178"/>
                <a:gd name="connsiteX3" fmla="*/ 127513 w 334342"/>
                <a:gd name="connsiteY3" fmla="*/ 348361 h 370178"/>
                <a:gd name="connsiteX4" fmla="*/ 181942 w 334342"/>
                <a:gd name="connsiteY4" fmla="*/ 293933 h 370178"/>
                <a:gd name="connsiteX5" fmla="*/ 203713 w 334342"/>
                <a:gd name="connsiteY5" fmla="*/ 272161 h 370178"/>
                <a:gd name="connsiteX6" fmla="*/ 236371 w 334342"/>
                <a:gd name="connsiteY6" fmla="*/ 261276 h 370178"/>
                <a:gd name="connsiteX7" fmla="*/ 290799 w 334342"/>
                <a:gd name="connsiteY7" fmla="*/ 217733 h 370178"/>
                <a:gd name="connsiteX8" fmla="*/ 334342 w 334342"/>
                <a:gd name="connsiteY8" fmla="*/ 163304 h 370178"/>
                <a:gd name="connsiteX9" fmla="*/ 301685 w 334342"/>
                <a:gd name="connsiteY9" fmla="*/ 65333 h 370178"/>
                <a:gd name="connsiteX10" fmla="*/ 279913 w 334342"/>
                <a:gd name="connsiteY10" fmla="*/ 43561 h 370178"/>
                <a:gd name="connsiteX11" fmla="*/ 247256 w 334342"/>
                <a:gd name="connsiteY11" fmla="*/ 32676 h 370178"/>
                <a:gd name="connsiteX12" fmla="*/ 225485 w 334342"/>
                <a:gd name="connsiteY12" fmla="*/ 10904 h 370178"/>
                <a:gd name="connsiteX13" fmla="*/ 127513 w 334342"/>
                <a:gd name="connsiteY13" fmla="*/ 10904 h 370178"/>
                <a:gd name="connsiteX14" fmla="*/ 51313 w 334342"/>
                <a:gd name="connsiteY14" fmla="*/ 54447 h 3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342" h="370178">
                  <a:moveTo>
                    <a:pt x="51313" y="54447"/>
                  </a:moveTo>
                  <a:lnTo>
                    <a:pt x="51313" y="54447"/>
                  </a:lnTo>
                  <a:cubicBezTo>
                    <a:pt x="31173" y="346488"/>
                    <a:pt x="-75160" y="397030"/>
                    <a:pt x="94856" y="359247"/>
                  </a:cubicBezTo>
                  <a:cubicBezTo>
                    <a:pt x="106057" y="356758"/>
                    <a:pt x="116627" y="351990"/>
                    <a:pt x="127513" y="348361"/>
                  </a:cubicBezTo>
                  <a:lnTo>
                    <a:pt x="181942" y="293933"/>
                  </a:lnTo>
                  <a:cubicBezTo>
                    <a:pt x="189199" y="286676"/>
                    <a:pt x="193976" y="275406"/>
                    <a:pt x="203713" y="272161"/>
                  </a:cubicBezTo>
                  <a:lnTo>
                    <a:pt x="236371" y="261276"/>
                  </a:lnTo>
                  <a:cubicBezTo>
                    <a:pt x="288934" y="208711"/>
                    <a:pt x="222144" y="272657"/>
                    <a:pt x="290799" y="217733"/>
                  </a:cubicBezTo>
                  <a:cubicBezTo>
                    <a:pt x="312958" y="200006"/>
                    <a:pt x="318176" y="187553"/>
                    <a:pt x="334342" y="163304"/>
                  </a:cubicBezTo>
                  <a:cubicBezTo>
                    <a:pt x="324326" y="103208"/>
                    <a:pt x="333909" y="105613"/>
                    <a:pt x="301685" y="65333"/>
                  </a:cubicBezTo>
                  <a:cubicBezTo>
                    <a:pt x="295274" y="57319"/>
                    <a:pt x="288714" y="48841"/>
                    <a:pt x="279913" y="43561"/>
                  </a:cubicBezTo>
                  <a:cubicBezTo>
                    <a:pt x="270074" y="37658"/>
                    <a:pt x="258142" y="36304"/>
                    <a:pt x="247256" y="32676"/>
                  </a:cubicBezTo>
                  <a:cubicBezTo>
                    <a:pt x="239999" y="25419"/>
                    <a:pt x="234665" y="15494"/>
                    <a:pt x="225485" y="10904"/>
                  </a:cubicBezTo>
                  <a:cubicBezTo>
                    <a:pt x="188217" y="-7730"/>
                    <a:pt x="166654" y="1119"/>
                    <a:pt x="127513" y="10904"/>
                  </a:cubicBezTo>
                  <a:cubicBezTo>
                    <a:pt x="94158" y="19243"/>
                    <a:pt x="64013" y="47190"/>
                    <a:pt x="51313" y="54447"/>
                  </a:cubicBezTo>
                  <a:close/>
                </a:path>
              </a:pathLst>
            </a:custGeom>
            <a:pattFill prst="trellis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In iteration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ocus on cuts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min-cut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OK to sample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=&gt; error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Total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Total size: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More attentive counting: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5811836" y="4725506"/>
            <a:ext cx="1221878" cy="1023257"/>
          </a:xfrm>
          <a:custGeom>
            <a:avLst/>
            <a:gdLst>
              <a:gd name="connsiteX0" fmla="*/ 307478 w 1221878"/>
              <a:gd name="connsiteY0" fmla="*/ 0 h 1023257"/>
              <a:gd name="connsiteX1" fmla="*/ 307478 w 1221878"/>
              <a:gd name="connsiteY1" fmla="*/ 0 h 1023257"/>
              <a:gd name="connsiteX2" fmla="*/ 198620 w 1221878"/>
              <a:gd name="connsiteY2" fmla="*/ 174172 h 1023257"/>
              <a:gd name="connsiteX3" fmla="*/ 165963 w 1221878"/>
              <a:gd name="connsiteY3" fmla="*/ 195943 h 1023257"/>
              <a:gd name="connsiteX4" fmla="*/ 144192 w 1221878"/>
              <a:gd name="connsiteY4" fmla="*/ 228600 h 1023257"/>
              <a:gd name="connsiteX5" fmla="*/ 89763 w 1221878"/>
              <a:gd name="connsiteY5" fmla="*/ 283029 h 1023257"/>
              <a:gd name="connsiteX6" fmla="*/ 67992 w 1221878"/>
              <a:gd name="connsiteY6" fmla="*/ 315686 h 1023257"/>
              <a:gd name="connsiteX7" fmla="*/ 46220 w 1221878"/>
              <a:gd name="connsiteY7" fmla="*/ 391886 h 1023257"/>
              <a:gd name="connsiteX8" fmla="*/ 24449 w 1221878"/>
              <a:gd name="connsiteY8" fmla="*/ 424543 h 1023257"/>
              <a:gd name="connsiteX9" fmla="*/ 2678 w 1221878"/>
              <a:gd name="connsiteY9" fmla="*/ 696686 h 1023257"/>
              <a:gd name="connsiteX10" fmla="*/ 35335 w 1221878"/>
              <a:gd name="connsiteY10" fmla="*/ 892629 h 1023257"/>
              <a:gd name="connsiteX11" fmla="*/ 89763 w 1221878"/>
              <a:gd name="connsiteY11" fmla="*/ 968829 h 1023257"/>
              <a:gd name="connsiteX12" fmla="*/ 111535 w 1221878"/>
              <a:gd name="connsiteY12" fmla="*/ 990600 h 1023257"/>
              <a:gd name="connsiteX13" fmla="*/ 176849 w 1221878"/>
              <a:gd name="connsiteY13" fmla="*/ 1012372 h 1023257"/>
              <a:gd name="connsiteX14" fmla="*/ 209506 w 1221878"/>
              <a:gd name="connsiteY14" fmla="*/ 1023257 h 1023257"/>
              <a:gd name="connsiteX15" fmla="*/ 296592 w 1221878"/>
              <a:gd name="connsiteY15" fmla="*/ 1001486 h 1023257"/>
              <a:gd name="connsiteX16" fmla="*/ 329249 w 1221878"/>
              <a:gd name="connsiteY16" fmla="*/ 979714 h 1023257"/>
              <a:gd name="connsiteX17" fmla="*/ 394563 w 1221878"/>
              <a:gd name="connsiteY17" fmla="*/ 957943 h 1023257"/>
              <a:gd name="connsiteX18" fmla="*/ 427220 w 1221878"/>
              <a:gd name="connsiteY18" fmla="*/ 947057 h 1023257"/>
              <a:gd name="connsiteX19" fmla="*/ 525192 w 1221878"/>
              <a:gd name="connsiteY19" fmla="*/ 925286 h 1023257"/>
              <a:gd name="connsiteX20" fmla="*/ 612278 w 1221878"/>
              <a:gd name="connsiteY20" fmla="*/ 903514 h 1023257"/>
              <a:gd name="connsiteX21" fmla="*/ 644935 w 1221878"/>
              <a:gd name="connsiteY21" fmla="*/ 881743 h 1023257"/>
              <a:gd name="connsiteX22" fmla="*/ 688478 w 1221878"/>
              <a:gd name="connsiteY22" fmla="*/ 794657 h 1023257"/>
              <a:gd name="connsiteX23" fmla="*/ 710249 w 1221878"/>
              <a:gd name="connsiteY23" fmla="*/ 718457 h 1023257"/>
              <a:gd name="connsiteX24" fmla="*/ 732020 w 1221878"/>
              <a:gd name="connsiteY24" fmla="*/ 685800 h 1023257"/>
              <a:gd name="connsiteX25" fmla="*/ 742906 w 1221878"/>
              <a:gd name="connsiteY25" fmla="*/ 653143 h 1023257"/>
              <a:gd name="connsiteX26" fmla="*/ 775563 w 1221878"/>
              <a:gd name="connsiteY26" fmla="*/ 642257 h 1023257"/>
              <a:gd name="connsiteX27" fmla="*/ 797335 w 1221878"/>
              <a:gd name="connsiteY27" fmla="*/ 620486 h 1023257"/>
              <a:gd name="connsiteX28" fmla="*/ 829992 w 1221878"/>
              <a:gd name="connsiteY28" fmla="*/ 609600 h 1023257"/>
              <a:gd name="connsiteX29" fmla="*/ 862649 w 1221878"/>
              <a:gd name="connsiteY29" fmla="*/ 587829 h 1023257"/>
              <a:gd name="connsiteX30" fmla="*/ 884420 w 1221878"/>
              <a:gd name="connsiteY30" fmla="*/ 555172 h 1023257"/>
              <a:gd name="connsiteX31" fmla="*/ 906192 w 1221878"/>
              <a:gd name="connsiteY31" fmla="*/ 533400 h 1023257"/>
              <a:gd name="connsiteX32" fmla="*/ 917078 w 1221878"/>
              <a:gd name="connsiteY32" fmla="*/ 500743 h 1023257"/>
              <a:gd name="connsiteX33" fmla="*/ 982392 w 1221878"/>
              <a:gd name="connsiteY33" fmla="*/ 424543 h 1023257"/>
              <a:gd name="connsiteX34" fmla="*/ 1145678 w 1221878"/>
              <a:gd name="connsiteY34" fmla="*/ 402772 h 1023257"/>
              <a:gd name="connsiteX35" fmla="*/ 1210992 w 1221878"/>
              <a:gd name="connsiteY35" fmla="*/ 370114 h 1023257"/>
              <a:gd name="connsiteX36" fmla="*/ 1221878 w 1221878"/>
              <a:gd name="connsiteY36" fmla="*/ 337457 h 1023257"/>
              <a:gd name="connsiteX37" fmla="*/ 1200106 w 1221878"/>
              <a:gd name="connsiteY37" fmla="*/ 250372 h 1023257"/>
              <a:gd name="connsiteX38" fmla="*/ 1145678 w 1221878"/>
              <a:gd name="connsiteY38" fmla="*/ 217714 h 1023257"/>
              <a:gd name="connsiteX39" fmla="*/ 1113020 w 1221878"/>
              <a:gd name="connsiteY39" fmla="*/ 195943 h 1023257"/>
              <a:gd name="connsiteX40" fmla="*/ 1004163 w 1221878"/>
              <a:gd name="connsiteY40" fmla="*/ 163286 h 1023257"/>
              <a:gd name="connsiteX41" fmla="*/ 971506 w 1221878"/>
              <a:gd name="connsiteY41" fmla="*/ 152400 h 1023257"/>
              <a:gd name="connsiteX42" fmla="*/ 862649 w 1221878"/>
              <a:gd name="connsiteY42" fmla="*/ 141514 h 1023257"/>
              <a:gd name="connsiteX43" fmla="*/ 775563 w 1221878"/>
              <a:gd name="connsiteY43" fmla="*/ 130629 h 1023257"/>
              <a:gd name="connsiteX44" fmla="*/ 666706 w 1221878"/>
              <a:gd name="connsiteY44" fmla="*/ 119743 h 1023257"/>
              <a:gd name="connsiteX45" fmla="*/ 557849 w 1221878"/>
              <a:gd name="connsiteY45" fmla="*/ 97972 h 1023257"/>
              <a:gd name="connsiteX46" fmla="*/ 492535 w 1221878"/>
              <a:gd name="connsiteY46" fmla="*/ 76200 h 1023257"/>
              <a:gd name="connsiteX47" fmla="*/ 448992 w 1221878"/>
              <a:gd name="connsiteY47" fmla="*/ 32657 h 1023257"/>
              <a:gd name="connsiteX48" fmla="*/ 307478 w 1221878"/>
              <a:gd name="connsiteY48" fmla="*/ 0 h 10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1878" h="1023257">
                <a:moveTo>
                  <a:pt x="307478" y="0"/>
                </a:moveTo>
                <a:lnTo>
                  <a:pt x="307478" y="0"/>
                </a:lnTo>
                <a:cubicBezTo>
                  <a:pt x="291084" y="28689"/>
                  <a:pt x="248470" y="134292"/>
                  <a:pt x="198620" y="174172"/>
                </a:cubicBezTo>
                <a:cubicBezTo>
                  <a:pt x="188404" y="182345"/>
                  <a:pt x="176849" y="188686"/>
                  <a:pt x="165963" y="195943"/>
                </a:cubicBezTo>
                <a:cubicBezTo>
                  <a:pt x="158706" y="206829"/>
                  <a:pt x="152807" y="218754"/>
                  <a:pt x="144192" y="228600"/>
                </a:cubicBezTo>
                <a:cubicBezTo>
                  <a:pt x="127296" y="247910"/>
                  <a:pt x="103995" y="261680"/>
                  <a:pt x="89763" y="283029"/>
                </a:cubicBezTo>
                <a:lnTo>
                  <a:pt x="67992" y="315686"/>
                </a:lnTo>
                <a:cubicBezTo>
                  <a:pt x="64504" y="329639"/>
                  <a:pt x="54029" y="376268"/>
                  <a:pt x="46220" y="391886"/>
                </a:cubicBezTo>
                <a:cubicBezTo>
                  <a:pt x="40369" y="403588"/>
                  <a:pt x="31706" y="413657"/>
                  <a:pt x="24449" y="424543"/>
                </a:cubicBezTo>
                <a:cubicBezTo>
                  <a:pt x="2320" y="535188"/>
                  <a:pt x="2678" y="519536"/>
                  <a:pt x="2678" y="696686"/>
                </a:cubicBezTo>
                <a:cubicBezTo>
                  <a:pt x="2678" y="855394"/>
                  <a:pt x="-13877" y="818813"/>
                  <a:pt x="35335" y="892629"/>
                </a:cubicBezTo>
                <a:cubicBezTo>
                  <a:pt x="52710" y="944758"/>
                  <a:pt x="38107" y="917174"/>
                  <a:pt x="89763" y="968829"/>
                </a:cubicBezTo>
                <a:cubicBezTo>
                  <a:pt x="97020" y="976086"/>
                  <a:pt x="101799" y="987354"/>
                  <a:pt x="111535" y="990600"/>
                </a:cubicBezTo>
                <a:lnTo>
                  <a:pt x="176849" y="1012372"/>
                </a:lnTo>
                <a:lnTo>
                  <a:pt x="209506" y="1023257"/>
                </a:lnTo>
                <a:cubicBezTo>
                  <a:pt x="230211" y="1019116"/>
                  <a:pt x="274275" y="1012645"/>
                  <a:pt x="296592" y="1001486"/>
                </a:cubicBezTo>
                <a:cubicBezTo>
                  <a:pt x="308294" y="995635"/>
                  <a:pt x="317294" y="985028"/>
                  <a:pt x="329249" y="979714"/>
                </a:cubicBezTo>
                <a:cubicBezTo>
                  <a:pt x="350220" y="970393"/>
                  <a:pt x="372792" y="965200"/>
                  <a:pt x="394563" y="957943"/>
                </a:cubicBezTo>
                <a:cubicBezTo>
                  <a:pt x="405449" y="954314"/>
                  <a:pt x="415968" y="949307"/>
                  <a:pt x="427220" y="947057"/>
                </a:cubicBezTo>
                <a:cubicBezTo>
                  <a:pt x="591284" y="914247"/>
                  <a:pt x="386910" y="956016"/>
                  <a:pt x="525192" y="925286"/>
                </a:cubicBezTo>
                <a:cubicBezTo>
                  <a:pt x="547551" y="920317"/>
                  <a:pt x="588935" y="915185"/>
                  <a:pt x="612278" y="903514"/>
                </a:cubicBezTo>
                <a:cubicBezTo>
                  <a:pt x="623980" y="897663"/>
                  <a:pt x="634049" y="889000"/>
                  <a:pt x="644935" y="881743"/>
                </a:cubicBezTo>
                <a:cubicBezTo>
                  <a:pt x="669952" y="806692"/>
                  <a:pt x="650479" y="832656"/>
                  <a:pt x="688478" y="794657"/>
                </a:cubicBezTo>
                <a:cubicBezTo>
                  <a:pt x="691967" y="780700"/>
                  <a:pt x="702439" y="734078"/>
                  <a:pt x="710249" y="718457"/>
                </a:cubicBezTo>
                <a:cubicBezTo>
                  <a:pt x="716100" y="706755"/>
                  <a:pt x="726169" y="697502"/>
                  <a:pt x="732020" y="685800"/>
                </a:cubicBezTo>
                <a:cubicBezTo>
                  <a:pt x="737152" y="675537"/>
                  <a:pt x="734792" y="661257"/>
                  <a:pt x="742906" y="653143"/>
                </a:cubicBezTo>
                <a:cubicBezTo>
                  <a:pt x="751020" y="645029"/>
                  <a:pt x="764677" y="645886"/>
                  <a:pt x="775563" y="642257"/>
                </a:cubicBezTo>
                <a:cubicBezTo>
                  <a:pt x="782820" y="635000"/>
                  <a:pt x="788534" y="625766"/>
                  <a:pt x="797335" y="620486"/>
                </a:cubicBezTo>
                <a:cubicBezTo>
                  <a:pt x="807174" y="614582"/>
                  <a:pt x="819729" y="614732"/>
                  <a:pt x="829992" y="609600"/>
                </a:cubicBezTo>
                <a:cubicBezTo>
                  <a:pt x="841694" y="603749"/>
                  <a:pt x="851763" y="595086"/>
                  <a:pt x="862649" y="587829"/>
                </a:cubicBezTo>
                <a:cubicBezTo>
                  <a:pt x="869906" y="576943"/>
                  <a:pt x="876247" y="565388"/>
                  <a:pt x="884420" y="555172"/>
                </a:cubicBezTo>
                <a:cubicBezTo>
                  <a:pt x="890831" y="547158"/>
                  <a:pt x="900911" y="542201"/>
                  <a:pt x="906192" y="533400"/>
                </a:cubicBezTo>
                <a:cubicBezTo>
                  <a:pt x="912096" y="523561"/>
                  <a:pt x="911946" y="511006"/>
                  <a:pt x="917078" y="500743"/>
                </a:cubicBezTo>
                <a:cubicBezTo>
                  <a:pt x="926341" y="482217"/>
                  <a:pt x="967087" y="428369"/>
                  <a:pt x="982392" y="424543"/>
                </a:cubicBezTo>
                <a:cubicBezTo>
                  <a:pt x="1064817" y="403936"/>
                  <a:pt x="1011035" y="415011"/>
                  <a:pt x="1145678" y="402772"/>
                </a:cubicBezTo>
                <a:cubicBezTo>
                  <a:pt x="1167192" y="395600"/>
                  <a:pt x="1195644" y="389299"/>
                  <a:pt x="1210992" y="370114"/>
                </a:cubicBezTo>
                <a:cubicBezTo>
                  <a:pt x="1218160" y="361154"/>
                  <a:pt x="1218249" y="348343"/>
                  <a:pt x="1221878" y="337457"/>
                </a:cubicBezTo>
                <a:cubicBezTo>
                  <a:pt x="1219536" y="325749"/>
                  <a:pt x="1210148" y="267109"/>
                  <a:pt x="1200106" y="250372"/>
                </a:cubicBezTo>
                <a:cubicBezTo>
                  <a:pt x="1181881" y="219997"/>
                  <a:pt x="1175036" y="232393"/>
                  <a:pt x="1145678" y="217714"/>
                </a:cubicBezTo>
                <a:cubicBezTo>
                  <a:pt x="1133976" y="211863"/>
                  <a:pt x="1124976" y="201256"/>
                  <a:pt x="1113020" y="195943"/>
                </a:cubicBezTo>
                <a:cubicBezTo>
                  <a:pt x="1066456" y="175248"/>
                  <a:pt x="1048493" y="175952"/>
                  <a:pt x="1004163" y="163286"/>
                </a:cubicBezTo>
                <a:cubicBezTo>
                  <a:pt x="993130" y="160134"/>
                  <a:pt x="982847" y="154145"/>
                  <a:pt x="971506" y="152400"/>
                </a:cubicBezTo>
                <a:cubicBezTo>
                  <a:pt x="935463" y="146855"/>
                  <a:pt x="898893" y="145541"/>
                  <a:pt x="862649" y="141514"/>
                </a:cubicBezTo>
                <a:cubicBezTo>
                  <a:pt x="833573" y="138283"/>
                  <a:pt x="804639" y="133860"/>
                  <a:pt x="775563" y="130629"/>
                </a:cubicBezTo>
                <a:cubicBezTo>
                  <a:pt x="739319" y="126602"/>
                  <a:pt x="702891" y="124266"/>
                  <a:pt x="666706" y="119743"/>
                </a:cubicBezTo>
                <a:cubicBezTo>
                  <a:pt x="633089" y="115541"/>
                  <a:pt x="591316" y="108012"/>
                  <a:pt x="557849" y="97972"/>
                </a:cubicBezTo>
                <a:cubicBezTo>
                  <a:pt x="535868" y="91378"/>
                  <a:pt x="492535" y="76200"/>
                  <a:pt x="492535" y="76200"/>
                </a:cubicBezTo>
                <a:cubicBezTo>
                  <a:pt x="478021" y="61686"/>
                  <a:pt x="468465" y="39148"/>
                  <a:pt x="448992" y="32657"/>
                </a:cubicBezTo>
                <a:cubicBezTo>
                  <a:pt x="363024" y="4001"/>
                  <a:pt x="331064" y="5443"/>
                  <a:pt x="30747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020279" y="4951866"/>
            <a:ext cx="592162" cy="415061"/>
          </a:xfrm>
          <a:custGeom>
            <a:avLst/>
            <a:gdLst>
              <a:gd name="connsiteX0" fmla="*/ 189391 w 592162"/>
              <a:gd name="connsiteY0" fmla="*/ 1404 h 415061"/>
              <a:gd name="connsiteX1" fmla="*/ 189391 w 592162"/>
              <a:gd name="connsiteY1" fmla="*/ 1404 h 415061"/>
              <a:gd name="connsiteX2" fmla="*/ 69648 w 592162"/>
              <a:gd name="connsiteY2" fmla="*/ 55832 h 415061"/>
              <a:gd name="connsiteX3" fmla="*/ 26105 w 592162"/>
              <a:gd name="connsiteY3" fmla="*/ 99375 h 415061"/>
              <a:gd name="connsiteX4" fmla="*/ 15220 w 592162"/>
              <a:gd name="connsiteY4" fmla="*/ 327975 h 415061"/>
              <a:gd name="connsiteX5" fmla="*/ 47877 w 592162"/>
              <a:gd name="connsiteY5" fmla="*/ 382404 h 415061"/>
              <a:gd name="connsiteX6" fmla="*/ 156734 w 592162"/>
              <a:gd name="connsiteY6" fmla="*/ 415061 h 415061"/>
              <a:gd name="connsiteX7" fmla="*/ 232934 w 592162"/>
              <a:gd name="connsiteY7" fmla="*/ 404175 h 415061"/>
              <a:gd name="connsiteX8" fmla="*/ 265591 w 592162"/>
              <a:gd name="connsiteY8" fmla="*/ 382404 h 415061"/>
              <a:gd name="connsiteX9" fmla="*/ 330905 w 592162"/>
              <a:gd name="connsiteY9" fmla="*/ 360632 h 415061"/>
              <a:gd name="connsiteX10" fmla="*/ 363562 w 592162"/>
              <a:gd name="connsiteY10" fmla="*/ 349747 h 415061"/>
              <a:gd name="connsiteX11" fmla="*/ 396220 w 592162"/>
              <a:gd name="connsiteY11" fmla="*/ 338861 h 415061"/>
              <a:gd name="connsiteX12" fmla="*/ 505077 w 592162"/>
              <a:gd name="connsiteY12" fmla="*/ 306204 h 415061"/>
              <a:gd name="connsiteX13" fmla="*/ 537734 w 592162"/>
              <a:gd name="connsiteY13" fmla="*/ 295318 h 415061"/>
              <a:gd name="connsiteX14" fmla="*/ 559505 w 592162"/>
              <a:gd name="connsiteY14" fmla="*/ 262661 h 415061"/>
              <a:gd name="connsiteX15" fmla="*/ 570391 w 592162"/>
              <a:gd name="connsiteY15" fmla="*/ 230004 h 415061"/>
              <a:gd name="connsiteX16" fmla="*/ 592162 w 592162"/>
              <a:gd name="connsiteY16" fmla="*/ 208232 h 415061"/>
              <a:gd name="connsiteX17" fmla="*/ 581277 w 592162"/>
              <a:gd name="connsiteY17" fmla="*/ 88489 h 415061"/>
              <a:gd name="connsiteX18" fmla="*/ 537734 w 592162"/>
              <a:gd name="connsiteY18" fmla="*/ 34061 h 415061"/>
              <a:gd name="connsiteX19" fmla="*/ 515962 w 592162"/>
              <a:gd name="connsiteY19" fmla="*/ 12289 h 415061"/>
              <a:gd name="connsiteX20" fmla="*/ 472420 w 592162"/>
              <a:gd name="connsiteY20" fmla="*/ 1404 h 415061"/>
              <a:gd name="connsiteX21" fmla="*/ 189391 w 592162"/>
              <a:gd name="connsiteY21" fmla="*/ 1404 h 41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2162" h="415061">
                <a:moveTo>
                  <a:pt x="189391" y="1404"/>
                </a:moveTo>
                <a:lnTo>
                  <a:pt x="189391" y="1404"/>
                </a:lnTo>
                <a:cubicBezTo>
                  <a:pt x="144779" y="18133"/>
                  <a:pt x="105008" y="25524"/>
                  <a:pt x="69648" y="55832"/>
                </a:cubicBezTo>
                <a:cubicBezTo>
                  <a:pt x="54063" y="69190"/>
                  <a:pt x="26105" y="99375"/>
                  <a:pt x="26105" y="99375"/>
                </a:cubicBezTo>
                <a:cubicBezTo>
                  <a:pt x="-10305" y="208607"/>
                  <a:pt x="-3398" y="160408"/>
                  <a:pt x="15220" y="327975"/>
                </a:cubicBezTo>
                <a:cubicBezTo>
                  <a:pt x="17840" y="351558"/>
                  <a:pt x="28287" y="369344"/>
                  <a:pt x="47877" y="382404"/>
                </a:cubicBezTo>
                <a:cubicBezTo>
                  <a:pt x="90065" y="410529"/>
                  <a:pt x="104107" y="406290"/>
                  <a:pt x="156734" y="415061"/>
                </a:cubicBezTo>
                <a:cubicBezTo>
                  <a:pt x="182134" y="411432"/>
                  <a:pt x="208358" y="411548"/>
                  <a:pt x="232934" y="404175"/>
                </a:cubicBezTo>
                <a:cubicBezTo>
                  <a:pt x="245465" y="400416"/>
                  <a:pt x="253636" y="387717"/>
                  <a:pt x="265591" y="382404"/>
                </a:cubicBezTo>
                <a:cubicBezTo>
                  <a:pt x="286562" y="373083"/>
                  <a:pt x="309134" y="367889"/>
                  <a:pt x="330905" y="360632"/>
                </a:cubicBezTo>
                <a:lnTo>
                  <a:pt x="363562" y="349747"/>
                </a:lnTo>
                <a:cubicBezTo>
                  <a:pt x="374448" y="346118"/>
                  <a:pt x="385088" y="341644"/>
                  <a:pt x="396220" y="338861"/>
                </a:cubicBezTo>
                <a:cubicBezTo>
                  <a:pt x="462022" y="322410"/>
                  <a:pt x="425575" y="332704"/>
                  <a:pt x="505077" y="306204"/>
                </a:cubicBezTo>
                <a:lnTo>
                  <a:pt x="537734" y="295318"/>
                </a:lnTo>
                <a:cubicBezTo>
                  <a:pt x="544991" y="284432"/>
                  <a:pt x="553654" y="274363"/>
                  <a:pt x="559505" y="262661"/>
                </a:cubicBezTo>
                <a:cubicBezTo>
                  <a:pt x="564637" y="252398"/>
                  <a:pt x="564487" y="239843"/>
                  <a:pt x="570391" y="230004"/>
                </a:cubicBezTo>
                <a:cubicBezTo>
                  <a:pt x="575671" y="221203"/>
                  <a:pt x="584905" y="215489"/>
                  <a:pt x="592162" y="208232"/>
                </a:cubicBezTo>
                <a:cubicBezTo>
                  <a:pt x="588534" y="168318"/>
                  <a:pt x="586945" y="128165"/>
                  <a:pt x="581277" y="88489"/>
                </a:cubicBezTo>
                <a:cubicBezTo>
                  <a:pt x="575150" y="45602"/>
                  <a:pt x="569795" y="59709"/>
                  <a:pt x="537734" y="34061"/>
                </a:cubicBezTo>
                <a:cubicBezTo>
                  <a:pt x="529720" y="27650"/>
                  <a:pt x="525142" y="16879"/>
                  <a:pt x="515962" y="12289"/>
                </a:cubicBezTo>
                <a:cubicBezTo>
                  <a:pt x="502581" y="5598"/>
                  <a:pt x="487373" y="1886"/>
                  <a:pt x="472420" y="1404"/>
                </a:cubicBezTo>
                <a:cubicBezTo>
                  <a:pt x="374499" y="-1755"/>
                  <a:pt x="236562" y="1404"/>
                  <a:pt x="189391" y="14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86336" y="5315237"/>
            <a:ext cx="316953" cy="537361"/>
          </a:xfrm>
          <a:custGeom>
            <a:avLst/>
            <a:gdLst>
              <a:gd name="connsiteX0" fmla="*/ 35285 w 329199"/>
              <a:gd name="connsiteY0" fmla="*/ 163286 h 537361"/>
              <a:gd name="connsiteX1" fmla="*/ 35285 w 329199"/>
              <a:gd name="connsiteY1" fmla="*/ 163286 h 537361"/>
              <a:gd name="connsiteX2" fmla="*/ 24399 w 329199"/>
              <a:gd name="connsiteY2" fmla="*/ 533400 h 537361"/>
              <a:gd name="connsiteX3" fmla="*/ 57057 w 329199"/>
              <a:gd name="connsiteY3" fmla="*/ 522515 h 537361"/>
              <a:gd name="connsiteX4" fmla="*/ 111485 w 329199"/>
              <a:gd name="connsiteY4" fmla="*/ 489858 h 537361"/>
              <a:gd name="connsiteX5" fmla="*/ 133257 w 329199"/>
              <a:gd name="connsiteY5" fmla="*/ 468086 h 537361"/>
              <a:gd name="connsiteX6" fmla="*/ 155028 w 329199"/>
              <a:gd name="connsiteY6" fmla="*/ 435429 h 537361"/>
              <a:gd name="connsiteX7" fmla="*/ 187685 w 329199"/>
              <a:gd name="connsiteY7" fmla="*/ 413658 h 537361"/>
              <a:gd name="connsiteX8" fmla="*/ 220342 w 329199"/>
              <a:gd name="connsiteY8" fmla="*/ 315686 h 537361"/>
              <a:gd name="connsiteX9" fmla="*/ 231228 w 329199"/>
              <a:gd name="connsiteY9" fmla="*/ 283029 h 537361"/>
              <a:gd name="connsiteX10" fmla="*/ 263885 w 329199"/>
              <a:gd name="connsiteY10" fmla="*/ 163286 h 537361"/>
              <a:gd name="connsiteX11" fmla="*/ 274771 w 329199"/>
              <a:gd name="connsiteY11" fmla="*/ 130629 h 537361"/>
              <a:gd name="connsiteX12" fmla="*/ 285657 w 329199"/>
              <a:gd name="connsiteY12" fmla="*/ 97972 h 537361"/>
              <a:gd name="connsiteX13" fmla="*/ 329199 w 329199"/>
              <a:gd name="connsiteY13" fmla="*/ 43543 h 537361"/>
              <a:gd name="connsiteX14" fmla="*/ 307428 w 329199"/>
              <a:gd name="connsiteY14" fmla="*/ 10886 h 537361"/>
              <a:gd name="connsiteX15" fmla="*/ 122371 w 329199"/>
              <a:gd name="connsiteY15" fmla="*/ 10886 h 537361"/>
              <a:gd name="connsiteX16" fmla="*/ 46171 w 329199"/>
              <a:gd name="connsiteY16" fmla="*/ 65315 h 537361"/>
              <a:gd name="connsiteX17" fmla="*/ 24399 w 329199"/>
              <a:gd name="connsiteY17" fmla="*/ 87086 h 537361"/>
              <a:gd name="connsiteX18" fmla="*/ 2628 w 329199"/>
              <a:gd name="connsiteY18" fmla="*/ 108858 h 537361"/>
              <a:gd name="connsiteX19" fmla="*/ 35285 w 329199"/>
              <a:gd name="connsiteY19" fmla="*/ 163286 h 53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9199" h="537361">
                <a:moveTo>
                  <a:pt x="35285" y="163286"/>
                </a:moveTo>
                <a:lnTo>
                  <a:pt x="35285" y="163286"/>
                </a:lnTo>
                <a:cubicBezTo>
                  <a:pt x="31656" y="286657"/>
                  <a:pt x="16932" y="410201"/>
                  <a:pt x="24399" y="533400"/>
                </a:cubicBezTo>
                <a:cubicBezTo>
                  <a:pt x="25093" y="544854"/>
                  <a:pt x="47217" y="528419"/>
                  <a:pt x="57057" y="522515"/>
                </a:cubicBezTo>
                <a:cubicBezTo>
                  <a:pt x="131772" y="477687"/>
                  <a:pt x="18970" y="520694"/>
                  <a:pt x="111485" y="489858"/>
                </a:cubicBezTo>
                <a:cubicBezTo>
                  <a:pt x="118742" y="482601"/>
                  <a:pt x="126846" y="476100"/>
                  <a:pt x="133257" y="468086"/>
                </a:cubicBezTo>
                <a:cubicBezTo>
                  <a:pt x="141430" y="457870"/>
                  <a:pt x="145777" y="444680"/>
                  <a:pt x="155028" y="435429"/>
                </a:cubicBezTo>
                <a:cubicBezTo>
                  <a:pt x="164279" y="426178"/>
                  <a:pt x="176799" y="420915"/>
                  <a:pt x="187685" y="413658"/>
                </a:cubicBezTo>
                <a:cubicBezTo>
                  <a:pt x="225564" y="356839"/>
                  <a:pt x="200787" y="403684"/>
                  <a:pt x="220342" y="315686"/>
                </a:cubicBezTo>
                <a:cubicBezTo>
                  <a:pt x="222831" y="304485"/>
                  <a:pt x="228445" y="294161"/>
                  <a:pt x="231228" y="283029"/>
                </a:cubicBezTo>
                <a:cubicBezTo>
                  <a:pt x="262002" y="159936"/>
                  <a:pt x="217178" y="303407"/>
                  <a:pt x="263885" y="163286"/>
                </a:cubicBezTo>
                <a:lnTo>
                  <a:pt x="274771" y="130629"/>
                </a:lnTo>
                <a:cubicBezTo>
                  <a:pt x="278400" y="119743"/>
                  <a:pt x="279292" y="107519"/>
                  <a:pt x="285657" y="97972"/>
                </a:cubicBezTo>
                <a:cubicBezTo>
                  <a:pt x="313121" y="56775"/>
                  <a:pt x="298177" y="74566"/>
                  <a:pt x="329199" y="43543"/>
                </a:cubicBezTo>
                <a:cubicBezTo>
                  <a:pt x="321942" y="32657"/>
                  <a:pt x="319130" y="16737"/>
                  <a:pt x="307428" y="10886"/>
                </a:cubicBezTo>
                <a:cubicBezTo>
                  <a:pt x="261725" y="-11966"/>
                  <a:pt x="156698" y="7765"/>
                  <a:pt x="122371" y="10886"/>
                </a:cubicBezTo>
                <a:cubicBezTo>
                  <a:pt x="70240" y="28263"/>
                  <a:pt x="97829" y="13658"/>
                  <a:pt x="46171" y="65315"/>
                </a:cubicBezTo>
                <a:lnTo>
                  <a:pt x="24399" y="87086"/>
                </a:lnTo>
                <a:lnTo>
                  <a:pt x="2628" y="108858"/>
                </a:lnTo>
                <a:cubicBezTo>
                  <a:pt x="-10553" y="148400"/>
                  <a:pt x="29842" y="154215"/>
                  <a:pt x="35285" y="1632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73891" y="5039468"/>
            <a:ext cx="334342" cy="370178"/>
          </a:xfrm>
          <a:custGeom>
            <a:avLst/>
            <a:gdLst>
              <a:gd name="connsiteX0" fmla="*/ 51313 w 334342"/>
              <a:gd name="connsiteY0" fmla="*/ 54447 h 370178"/>
              <a:gd name="connsiteX1" fmla="*/ 51313 w 334342"/>
              <a:gd name="connsiteY1" fmla="*/ 54447 h 370178"/>
              <a:gd name="connsiteX2" fmla="*/ 94856 w 334342"/>
              <a:gd name="connsiteY2" fmla="*/ 359247 h 370178"/>
              <a:gd name="connsiteX3" fmla="*/ 127513 w 334342"/>
              <a:gd name="connsiteY3" fmla="*/ 348361 h 370178"/>
              <a:gd name="connsiteX4" fmla="*/ 181942 w 334342"/>
              <a:gd name="connsiteY4" fmla="*/ 293933 h 370178"/>
              <a:gd name="connsiteX5" fmla="*/ 203713 w 334342"/>
              <a:gd name="connsiteY5" fmla="*/ 272161 h 370178"/>
              <a:gd name="connsiteX6" fmla="*/ 236371 w 334342"/>
              <a:gd name="connsiteY6" fmla="*/ 261276 h 370178"/>
              <a:gd name="connsiteX7" fmla="*/ 290799 w 334342"/>
              <a:gd name="connsiteY7" fmla="*/ 217733 h 370178"/>
              <a:gd name="connsiteX8" fmla="*/ 334342 w 334342"/>
              <a:gd name="connsiteY8" fmla="*/ 163304 h 370178"/>
              <a:gd name="connsiteX9" fmla="*/ 301685 w 334342"/>
              <a:gd name="connsiteY9" fmla="*/ 65333 h 370178"/>
              <a:gd name="connsiteX10" fmla="*/ 279913 w 334342"/>
              <a:gd name="connsiteY10" fmla="*/ 43561 h 370178"/>
              <a:gd name="connsiteX11" fmla="*/ 247256 w 334342"/>
              <a:gd name="connsiteY11" fmla="*/ 32676 h 370178"/>
              <a:gd name="connsiteX12" fmla="*/ 225485 w 334342"/>
              <a:gd name="connsiteY12" fmla="*/ 10904 h 370178"/>
              <a:gd name="connsiteX13" fmla="*/ 127513 w 334342"/>
              <a:gd name="connsiteY13" fmla="*/ 10904 h 370178"/>
              <a:gd name="connsiteX14" fmla="*/ 51313 w 334342"/>
              <a:gd name="connsiteY14" fmla="*/ 54447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342" h="370178">
                <a:moveTo>
                  <a:pt x="51313" y="54447"/>
                </a:moveTo>
                <a:lnTo>
                  <a:pt x="51313" y="54447"/>
                </a:lnTo>
                <a:cubicBezTo>
                  <a:pt x="31173" y="346488"/>
                  <a:pt x="-75160" y="397030"/>
                  <a:pt x="94856" y="359247"/>
                </a:cubicBezTo>
                <a:cubicBezTo>
                  <a:pt x="106057" y="356758"/>
                  <a:pt x="116627" y="351990"/>
                  <a:pt x="127513" y="348361"/>
                </a:cubicBezTo>
                <a:lnTo>
                  <a:pt x="181942" y="293933"/>
                </a:lnTo>
                <a:cubicBezTo>
                  <a:pt x="189199" y="286676"/>
                  <a:pt x="193976" y="275406"/>
                  <a:pt x="203713" y="272161"/>
                </a:cubicBezTo>
                <a:lnTo>
                  <a:pt x="236371" y="261276"/>
                </a:lnTo>
                <a:cubicBezTo>
                  <a:pt x="288934" y="208711"/>
                  <a:pt x="222144" y="272657"/>
                  <a:pt x="290799" y="217733"/>
                </a:cubicBezTo>
                <a:cubicBezTo>
                  <a:pt x="312958" y="200006"/>
                  <a:pt x="318176" y="187553"/>
                  <a:pt x="334342" y="163304"/>
                </a:cubicBezTo>
                <a:cubicBezTo>
                  <a:pt x="324326" y="103208"/>
                  <a:pt x="333909" y="105613"/>
                  <a:pt x="301685" y="65333"/>
                </a:cubicBezTo>
                <a:cubicBezTo>
                  <a:pt x="295274" y="57319"/>
                  <a:pt x="288714" y="48841"/>
                  <a:pt x="279913" y="43561"/>
                </a:cubicBezTo>
                <a:cubicBezTo>
                  <a:pt x="270074" y="37658"/>
                  <a:pt x="258142" y="36304"/>
                  <a:pt x="247256" y="32676"/>
                </a:cubicBezTo>
                <a:cubicBezTo>
                  <a:pt x="239999" y="25419"/>
                  <a:pt x="234665" y="15494"/>
                  <a:pt x="225485" y="10904"/>
                </a:cubicBezTo>
                <a:cubicBezTo>
                  <a:pt x="188217" y="-7730"/>
                  <a:pt x="166654" y="1119"/>
                  <a:pt x="127513" y="10904"/>
                </a:cubicBezTo>
                <a:cubicBezTo>
                  <a:pt x="94158" y="19243"/>
                  <a:pt x="64013" y="47190"/>
                  <a:pt x="51313" y="5444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Works for weighted graphs too</a:t>
                </a:r>
              </a:p>
              <a:p>
                <a:r>
                  <a:rPr lang="en-US" dirty="0" smtClean="0"/>
                  <a:t>Can compute strong </a:t>
                </a:r>
                <a:r>
                  <a:rPr lang="en-US" dirty="0" err="1" smtClean="0"/>
                  <a:t>connectivities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Can sample according to other measures: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onnectivity, </a:t>
                </a:r>
                <a:r>
                  <a:rPr lang="en-US" dirty="0" err="1" smtClean="0"/>
                  <a:t>Nagamochi</a:t>
                </a:r>
                <a:r>
                  <a:rPr lang="en-US" dirty="0" smtClean="0"/>
                  <a:t>-Ibaraki index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[FHHP’11]</a:t>
                </a:r>
              </a:p>
              <a:p>
                <a:pPr lvl="1"/>
                <a:r>
                  <a:rPr lang="en-US" dirty="0"/>
                  <a:t>random spanning </a:t>
                </a:r>
                <a:r>
                  <a:rPr lang="en-US" dirty="0" smtClean="0"/>
                  <a:t>trees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[GRV’09, FHHP’11]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effective resistance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[ST’04, SS’08]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istance spanners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[KP’11]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All obtain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𝑐𝑜𝑛𝑠𝑡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edges (like coupon collector)</a:t>
                </a:r>
                <a:endParaRPr lang="en-US" dirty="0"/>
              </a:p>
              <a:p>
                <a:r>
                  <a:rPr lang="en-US" dirty="0" smtClean="0"/>
                  <a:t>Can we do better?</a:t>
                </a:r>
              </a:p>
              <a:p>
                <a:pPr lvl="1"/>
                <a:r>
                  <a:rPr lang="en-US" dirty="0" smtClean="0"/>
                  <a:t>Yes! 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>
                    <a:solidFill>
                      <a:srgbClr val="0070C0"/>
                    </a:solidFill>
                  </a:rPr>
                  <a:t>BSS’09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edges </a:t>
                </a:r>
                <a:r>
                  <a:rPr lang="en-US" dirty="0"/>
                  <a:t>(deterministically)</a:t>
                </a:r>
              </a:p>
              <a:p>
                <a:pPr lvl="1"/>
                <a:r>
                  <a:rPr lang="en-US" dirty="0" smtClean="0"/>
                  <a:t>But: construction </a:t>
                </a:r>
                <a:r>
                  <a:rPr lang="en-US" dirty="0"/>
                  <a:t>time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OPEN: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size 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0" t="-28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075236" y="4156848"/>
            <a:ext cx="1892171" cy="1428084"/>
            <a:chOff x="2383493" y="4995049"/>
            <a:chExt cx="1892171" cy="1428084"/>
          </a:xfrm>
        </p:grpSpPr>
        <p:sp>
          <p:nvSpPr>
            <p:cNvPr id="5" name="Oval 4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3"/>
              <a:endCxn id="5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4"/>
              <a:endCxn id="8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1"/>
              <a:endCxn id="5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2"/>
              <a:endCxn id="6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7"/>
              <a:endCxn id="10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6"/>
              <a:endCxn id="11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5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9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4"/>
              <a:endCxn id="11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11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8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9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4"/>
              <a:endCxn id="8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4"/>
              <a:endCxn id="9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3"/>
              <a:endCxn id="8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7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4" y="2934154"/>
            <a:ext cx="7886700" cy="1325563"/>
          </a:xfrm>
        </p:spPr>
        <p:txBody>
          <a:bodyPr/>
          <a:lstStyle/>
          <a:p>
            <a:pPr algn="ctr"/>
            <a:r>
              <a:rPr lang="en-US" sz="6000" b="1" dirty="0" smtClean="0"/>
              <a:t>BREAK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628650" y="365126"/>
                <a:ext cx="78867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Improve dependence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5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76930"/>
            <a:ext cx="7886700" cy="1600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Why smaller graphs</a:t>
            </a:r>
            <a:r>
              <a:rPr lang="en-US" dirty="0"/>
              <a:t>?</a:t>
            </a:r>
            <a:endParaRPr lang="ro-RO" dirty="0" smtClean="0"/>
          </a:p>
          <a:p>
            <a:pPr lvl="1"/>
            <a:r>
              <a:rPr lang="en-US" dirty="0" smtClean="0"/>
              <a:t>use less storage space</a:t>
            </a:r>
          </a:p>
          <a:p>
            <a:pPr lvl="1"/>
            <a:r>
              <a:rPr lang="en-US" dirty="0" smtClean="0"/>
              <a:t>faster algorithms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asier visualization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1162471" y="1381174"/>
            <a:ext cx="2935060" cy="3113315"/>
            <a:chOff x="1386568" y="2373085"/>
            <a:chExt cx="2935060" cy="3113315"/>
          </a:xfrm>
        </p:grpSpPr>
        <p:sp>
          <p:nvSpPr>
            <p:cNvPr id="4" name="Oval 3"/>
            <p:cNvSpPr/>
            <p:nvPr/>
          </p:nvSpPr>
          <p:spPr>
            <a:xfrm>
              <a:off x="3037114" y="2373085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67742" y="3925093"/>
              <a:ext cx="130628" cy="15704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191000" y="3314075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31722" y="5334000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86568" y="3848894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69596" y="4855026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60372" y="4680856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61482" y="2626860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737757" y="3069771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497036" y="2917371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301648" y="3745262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1" idx="6"/>
              <a:endCxn id="12" idx="1"/>
            </p:cNvCxnSpPr>
            <p:nvPr/>
          </p:nvCxnSpPr>
          <p:spPr>
            <a:xfrm>
              <a:off x="2192110" y="2703060"/>
              <a:ext cx="564777" cy="38902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  <a:endCxn id="5" idx="0"/>
            </p:cNvCxnSpPr>
            <p:nvPr/>
          </p:nvCxnSpPr>
          <p:spPr>
            <a:xfrm flipH="1">
              <a:off x="3233056" y="3069771"/>
              <a:ext cx="329294" cy="8553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4"/>
              <a:endCxn id="7" idx="1"/>
            </p:cNvCxnSpPr>
            <p:nvPr/>
          </p:nvCxnSpPr>
          <p:spPr>
            <a:xfrm>
              <a:off x="3233056" y="4082142"/>
              <a:ext cx="217796" cy="12741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5"/>
              <a:endCxn id="10" idx="1"/>
            </p:cNvCxnSpPr>
            <p:nvPr/>
          </p:nvCxnSpPr>
          <p:spPr>
            <a:xfrm>
              <a:off x="3279240" y="4059143"/>
              <a:ext cx="800262" cy="6440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8" idx="6"/>
              <a:endCxn id="14" idx="2"/>
            </p:cNvCxnSpPr>
            <p:nvPr/>
          </p:nvCxnSpPr>
          <p:spPr>
            <a:xfrm flipV="1">
              <a:off x="1517196" y="3821462"/>
              <a:ext cx="784452" cy="1036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8" idx="5"/>
            </p:cNvCxnSpPr>
            <p:nvPr/>
          </p:nvCxnSpPr>
          <p:spPr>
            <a:xfrm>
              <a:off x="1498066" y="3978976"/>
              <a:ext cx="236844" cy="8760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2" idx="5"/>
              <a:endCxn id="5" idx="1"/>
            </p:cNvCxnSpPr>
            <p:nvPr/>
          </p:nvCxnSpPr>
          <p:spPr>
            <a:xfrm>
              <a:off x="2849255" y="3199853"/>
              <a:ext cx="337617" cy="7482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2" idx="2"/>
              <a:endCxn id="8" idx="7"/>
            </p:cNvCxnSpPr>
            <p:nvPr/>
          </p:nvCxnSpPr>
          <p:spPr>
            <a:xfrm flipH="1">
              <a:off x="1498066" y="3145971"/>
              <a:ext cx="1239691" cy="7252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" idx="5"/>
              <a:endCxn id="13" idx="1"/>
            </p:cNvCxnSpPr>
            <p:nvPr/>
          </p:nvCxnSpPr>
          <p:spPr>
            <a:xfrm>
              <a:off x="3148612" y="2503167"/>
              <a:ext cx="367554" cy="4365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4" idx="0"/>
              <a:endCxn id="12" idx="3"/>
            </p:cNvCxnSpPr>
            <p:nvPr/>
          </p:nvCxnSpPr>
          <p:spPr>
            <a:xfrm flipV="1">
              <a:off x="2366962" y="3199853"/>
              <a:ext cx="389925" cy="54540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1" idx="4"/>
              <a:endCxn id="8" idx="0"/>
            </p:cNvCxnSpPr>
            <p:nvPr/>
          </p:nvCxnSpPr>
          <p:spPr>
            <a:xfrm flipH="1">
              <a:off x="1451882" y="2779260"/>
              <a:ext cx="674914" cy="10696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3" idx="6"/>
              <a:endCxn id="6" idx="1"/>
            </p:cNvCxnSpPr>
            <p:nvPr/>
          </p:nvCxnSpPr>
          <p:spPr>
            <a:xfrm>
              <a:off x="3627664" y="2993571"/>
              <a:ext cx="582466" cy="3428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" idx="3"/>
              <a:endCxn id="5" idx="7"/>
            </p:cNvCxnSpPr>
            <p:nvPr/>
          </p:nvCxnSpPr>
          <p:spPr>
            <a:xfrm flipH="1">
              <a:off x="3279240" y="3444157"/>
              <a:ext cx="930890" cy="5039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9" idx="6"/>
              <a:endCxn id="5" idx="3"/>
            </p:cNvCxnSpPr>
            <p:nvPr/>
          </p:nvCxnSpPr>
          <p:spPr>
            <a:xfrm flipV="1">
              <a:off x="1800224" y="4059143"/>
              <a:ext cx="1386648" cy="8720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14" idx="5"/>
              <a:endCxn id="5" idx="2"/>
            </p:cNvCxnSpPr>
            <p:nvPr/>
          </p:nvCxnSpPr>
          <p:spPr>
            <a:xfrm>
              <a:off x="2413146" y="3875344"/>
              <a:ext cx="754596" cy="1282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" idx="4"/>
              <a:endCxn id="10" idx="0"/>
            </p:cNvCxnSpPr>
            <p:nvPr/>
          </p:nvCxnSpPr>
          <p:spPr>
            <a:xfrm flipH="1">
              <a:off x="4125686" y="3466475"/>
              <a:ext cx="130628" cy="12143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1" idx="5"/>
              <a:endCxn id="14" idx="1"/>
            </p:cNvCxnSpPr>
            <p:nvPr/>
          </p:nvCxnSpPr>
          <p:spPr>
            <a:xfrm>
              <a:off x="2172980" y="2756942"/>
              <a:ext cx="147798" cy="10106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369119" y="2030017"/>
            <a:ext cx="2948928" cy="2207584"/>
            <a:chOff x="5173176" y="2182817"/>
            <a:chExt cx="2948928" cy="2207584"/>
          </a:xfrm>
        </p:grpSpPr>
        <p:sp>
          <p:nvSpPr>
            <p:cNvPr id="85" name="Oval 84"/>
            <p:cNvSpPr/>
            <p:nvPr/>
          </p:nvSpPr>
          <p:spPr>
            <a:xfrm>
              <a:off x="6134101" y="2750847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262432" y="4238001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991476" y="2426372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141629" y="3040945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85" idx="5"/>
              <a:endCxn id="88" idx="1"/>
            </p:cNvCxnSpPr>
            <p:nvPr/>
          </p:nvCxnSpPr>
          <p:spPr>
            <a:xfrm>
              <a:off x="6245599" y="2880929"/>
              <a:ext cx="915160" cy="1823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7" idx="3"/>
              <a:endCxn id="88" idx="6"/>
            </p:cNvCxnSpPr>
            <p:nvPr/>
          </p:nvCxnSpPr>
          <p:spPr>
            <a:xfrm flipH="1">
              <a:off x="7272257" y="2556454"/>
              <a:ext cx="738349" cy="5606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8" idx="4"/>
              <a:endCxn id="86" idx="0"/>
            </p:cNvCxnSpPr>
            <p:nvPr/>
          </p:nvCxnSpPr>
          <p:spPr>
            <a:xfrm>
              <a:off x="7206943" y="3193345"/>
              <a:ext cx="120803" cy="10446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173176" y="2780495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1" idx="6"/>
              <a:endCxn id="85" idx="2"/>
            </p:cNvCxnSpPr>
            <p:nvPr/>
          </p:nvCxnSpPr>
          <p:spPr>
            <a:xfrm flipV="1">
              <a:off x="5303804" y="2827047"/>
              <a:ext cx="830297" cy="296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598934" y="2182817"/>
              <a:ext cx="130628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6" idx="5"/>
              <a:endCxn id="88" idx="0"/>
            </p:cNvCxnSpPr>
            <p:nvPr/>
          </p:nvCxnSpPr>
          <p:spPr>
            <a:xfrm>
              <a:off x="6710432" y="2312899"/>
              <a:ext cx="496511" cy="7280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6" idx="2"/>
              <a:endCxn id="41" idx="7"/>
            </p:cNvCxnSpPr>
            <p:nvPr/>
          </p:nvCxnSpPr>
          <p:spPr>
            <a:xfrm flipH="1">
              <a:off x="5284674" y="2259017"/>
              <a:ext cx="1314260" cy="5437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75039" y="2445598"/>
                <a:ext cx="6767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39" y="2445598"/>
                <a:ext cx="676787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8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Improve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can be a large factor,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Generally NO</a:t>
                </a:r>
              </a:p>
              <a:p>
                <a:pPr lvl="1"/>
                <a:r>
                  <a:rPr lang="en-US" dirty="0" smtClean="0"/>
                  <a:t>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size graph 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Alon-Boppana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Alo’97, AKW’14]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But: YES if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we </a:t>
                </a:r>
                <a:r>
                  <a:rPr lang="en-US" i="1" dirty="0" smtClean="0"/>
                  <a:t>relax </a:t>
                </a:r>
                <a:r>
                  <a:rPr lang="en-US" dirty="0" smtClean="0"/>
                  <a:t>the desiderata a bit…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8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relaxed cut </a:t>
            </a:r>
            <a:r>
              <a:rPr lang="en-US" dirty="0" err="1" smtClean="0"/>
              <a:t>sparsifiers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Relaxations:</a:t>
                </a:r>
              </a:p>
              <a:p>
                <a:pPr lvl="1"/>
                <a:r>
                  <a:rPr lang="en-US" dirty="0" smtClean="0"/>
                  <a:t>A small </a:t>
                </a:r>
                <a:r>
                  <a:rPr lang="en-US" i="1" dirty="0" smtClean="0"/>
                  <a:t>sketch </a:t>
                </a:r>
                <a:r>
                  <a:rPr lang="en-US" dirty="0" smtClean="0"/>
                  <a:t>instead of small graph</a:t>
                </a:r>
              </a:p>
              <a:p>
                <a:pPr lvl="1"/>
                <a:r>
                  <a:rPr lang="en-US" dirty="0" smtClean="0"/>
                  <a:t>Each cut preserved with high probability</a:t>
                </a:r>
              </a:p>
              <a:p>
                <a:pPr lvl="2"/>
                <a:r>
                  <a:rPr lang="en-US" dirty="0"/>
                  <a:t>i</a:t>
                </a:r>
                <a:r>
                  <a:rPr lang="en-US" dirty="0" smtClean="0"/>
                  <a:t>nstead of </a:t>
                </a:r>
                <a:r>
                  <a:rPr lang="en-US" i="1" dirty="0" smtClean="0"/>
                  <a:t>all cuts </a:t>
                </a:r>
                <a:r>
                  <a:rPr lang="en-US" dirty="0" smtClean="0"/>
                  <a:t>at the same time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Theorem: </a:t>
                </a:r>
                <a:r>
                  <a:rPr lang="en-US" dirty="0" smtClean="0"/>
                  <a:t>can construct relaxed cut </a:t>
                </a:r>
                <a:r>
                  <a:rPr lang="en-US" dirty="0" err="1" smtClean="0"/>
                  <a:t>sparsifier</a:t>
                </a:r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The sketch is also a sample of the graph, but “estimation” is different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small data structure that can report cut value 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8650" y="1290579"/>
            <a:ext cx="340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[A-Krauthgamer-Woodruff’14]: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172519" y="1201784"/>
            <a:ext cx="2880632" cy="2662239"/>
            <a:chOff x="6172519" y="1201784"/>
            <a:chExt cx="2880632" cy="2662239"/>
          </a:xfrm>
        </p:grpSpPr>
        <p:sp>
          <p:nvSpPr>
            <p:cNvPr id="5" name="Oval 4"/>
            <p:cNvSpPr/>
            <p:nvPr/>
          </p:nvSpPr>
          <p:spPr>
            <a:xfrm>
              <a:off x="7792457" y="120178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920663" y="2528928"/>
              <a:ext cx="128206" cy="1342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924945" y="2006438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179747" y="373370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72519" y="2463769"/>
              <a:ext cx="128206" cy="1303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50299" y="3324126"/>
              <a:ext cx="128206" cy="1303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796740" y="3175191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34917" y="1418791"/>
              <a:ext cx="128206" cy="1303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98651" y="1797530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243850" y="1667211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70630" y="2375152"/>
              <a:ext cx="128206" cy="1303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4"/>
              <a:endCxn id="6" idx="0"/>
            </p:cNvCxnSpPr>
            <p:nvPr/>
          </p:nvCxnSpPr>
          <p:spPr>
            <a:xfrm flipH="1">
              <a:off x="7984766" y="1797530"/>
              <a:ext cx="323188" cy="7313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8" idx="1"/>
            </p:cNvCxnSpPr>
            <p:nvPr/>
          </p:nvCxnSpPr>
          <p:spPr>
            <a:xfrm>
              <a:off x="7984766" y="2663222"/>
              <a:ext cx="213757" cy="10895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2"/>
              <a:endCxn id="9" idx="7"/>
            </p:cNvCxnSpPr>
            <p:nvPr/>
          </p:nvCxnSpPr>
          <p:spPr>
            <a:xfrm flipH="1">
              <a:off x="6281949" y="1862690"/>
              <a:ext cx="1216702" cy="62016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5"/>
              <a:endCxn id="14" idx="1"/>
            </p:cNvCxnSpPr>
            <p:nvPr/>
          </p:nvCxnSpPr>
          <p:spPr>
            <a:xfrm>
              <a:off x="7901888" y="1313019"/>
              <a:ext cx="360738" cy="3732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4"/>
              <a:endCxn id="9" idx="0"/>
            </p:cNvCxnSpPr>
            <p:nvPr/>
          </p:nvCxnSpPr>
          <p:spPr>
            <a:xfrm flipH="1">
              <a:off x="6236622" y="1549110"/>
              <a:ext cx="662398" cy="9146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3"/>
              <a:endCxn id="6" idx="7"/>
            </p:cNvCxnSpPr>
            <p:nvPr/>
          </p:nvCxnSpPr>
          <p:spPr>
            <a:xfrm flipH="1">
              <a:off x="8030093" y="2117673"/>
              <a:ext cx="913627" cy="43092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6"/>
              <a:endCxn id="6" idx="3"/>
            </p:cNvCxnSpPr>
            <p:nvPr/>
          </p:nvCxnSpPr>
          <p:spPr>
            <a:xfrm flipV="1">
              <a:off x="6578504" y="2643556"/>
              <a:ext cx="1360934" cy="74573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5"/>
              <a:endCxn id="15" idx="1"/>
            </p:cNvCxnSpPr>
            <p:nvPr/>
          </p:nvCxnSpPr>
          <p:spPr>
            <a:xfrm>
              <a:off x="6944348" y="1530025"/>
              <a:ext cx="145057" cy="86421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6"/>
              <a:endCxn id="14" idx="2"/>
            </p:cNvCxnSpPr>
            <p:nvPr/>
          </p:nvCxnSpPr>
          <p:spPr>
            <a:xfrm flipV="1">
              <a:off x="7626857" y="1732371"/>
              <a:ext cx="616993" cy="1303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6"/>
              <a:endCxn id="5" idx="3"/>
            </p:cNvCxnSpPr>
            <p:nvPr/>
          </p:nvCxnSpPr>
          <p:spPr>
            <a:xfrm flipV="1">
              <a:off x="6963123" y="1313018"/>
              <a:ext cx="848109" cy="1709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8" idx="2"/>
            </p:cNvCxnSpPr>
            <p:nvPr/>
          </p:nvCxnSpPr>
          <p:spPr>
            <a:xfrm>
              <a:off x="6281950" y="2575003"/>
              <a:ext cx="1897797" cy="122386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5" idx="4"/>
              <a:endCxn id="8" idx="1"/>
            </p:cNvCxnSpPr>
            <p:nvPr/>
          </p:nvCxnSpPr>
          <p:spPr>
            <a:xfrm>
              <a:off x="7134733" y="2505471"/>
              <a:ext cx="1063789" cy="12473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2"/>
              <a:endCxn id="8" idx="6"/>
            </p:cNvCxnSpPr>
            <p:nvPr/>
          </p:nvCxnSpPr>
          <p:spPr>
            <a:xfrm flipH="1">
              <a:off x="8307953" y="3240351"/>
              <a:ext cx="488787" cy="5585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1"/>
            </p:cNvCxnSpPr>
            <p:nvPr/>
          </p:nvCxnSpPr>
          <p:spPr>
            <a:xfrm flipH="1" flipV="1">
              <a:off x="7626857" y="1908765"/>
              <a:ext cx="1188658" cy="128551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Arc 29"/>
          <p:cNvSpPr/>
          <p:nvPr/>
        </p:nvSpPr>
        <p:spPr>
          <a:xfrm rot="4844019">
            <a:off x="5274527" y="1483339"/>
            <a:ext cx="3062781" cy="1378866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same sampling does not work?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onsider complete graph (or random)</a:t>
                </a:r>
              </a:p>
              <a:p>
                <a:pPr lvl="1"/>
                <a:r>
                  <a:rPr lang="en-US" dirty="0" smtClean="0"/>
                  <a:t>edge sampled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egree of each node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v</a:t>
                </a:r>
                <a:r>
                  <a:rPr lang="en-US" dirty="0" smtClean="0"/>
                  <a:t>ertex cuts: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</a:t>
                </a:r>
              </a:p>
              <a:p>
                <a:pPr lvl="1"/>
                <a:r>
                  <a:rPr lang="en-US" dirty="0" err="1" smtClean="0">
                    <a:solidFill>
                      <a:srgbClr val="0070C0"/>
                    </a:solidFill>
                  </a:rPr>
                  <a:t>Alon-Boppana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essentially best possible (for regular graphs, for spectral approximation)</a:t>
                </a:r>
              </a:p>
              <a:p>
                <a:r>
                  <a:rPr lang="en-US" dirty="0" smtClean="0"/>
                  <a:t>But, if interested in cut values only: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an store the degrees of nodes =&gt;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much larger cuts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, sampling is enough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455229" y="1433739"/>
            <a:ext cx="2274142" cy="1819404"/>
            <a:chOff x="2383493" y="4995049"/>
            <a:chExt cx="1892171" cy="1428084"/>
          </a:xfrm>
        </p:grpSpPr>
        <p:sp>
          <p:nvSpPr>
            <p:cNvPr id="5" name="Oval 4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3"/>
              <a:endCxn id="5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4"/>
              <a:endCxn id="8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1"/>
              <a:endCxn id="5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2"/>
              <a:endCxn id="6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7"/>
              <a:endCxn id="10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6"/>
              <a:endCxn id="11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5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9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4"/>
              <a:endCxn id="11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11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8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9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4"/>
              <a:endCxn id="8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4"/>
              <a:endCxn id="9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3"/>
              <a:endCxn id="8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90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Three parts: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i</a:t>
                </a:r>
                <a:r>
                  <a:rPr lang="en-US" dirty="0" smtClean="0"/>
                  <a:t>) sketch description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i) sketch size: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i</a:t>
                </a:r>
                <a:r>
                  <a:rPr lang="en-US" dirty="0" smtClean="0"/>
                  <a:t>ii) estimation algorithm, correctness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) Sketch description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1)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=1,2,3…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down-sample edges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g</a:t>
                </a:r>
                <a:r>
                  <a:rPr lang="en-US" dirty="0" smtClean="0"/>
                  <a:t>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possible guess</a:t>
                </a:r>
              </a:p>
              <a:p>
                <a:r>
                  <a:rPr lang="en-US" dirty="0" smtClean="0"/>
                  <a:t>2)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decompose along </a:t>
                </a:r>
                <a:r>
                  <a:rPr lang="en-US" i="1" dirty="0" smtClean="0"/>
                  <a:t>sparse cuts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 a connected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, if there 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s.t.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𝑐𝑢𝑡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tore cross-cut edges,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elete these edges from the graph, and repeat</a:t>
                </a:r>
              </a:p>
              <a:p>
                <a:r>
                  <a:rPr lang="en-US" dirty="0" smtClean="0"/>
                  <a:t>3) store:</a:t>
                </a:r>
              </a:p>
              <a:p>
                <a:pPr lvl="1"/>
                <a:r>
                  <a:rPr lang="en-US" dirty="0" smtClean="0"/>
                  <a:t>degrees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for each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edges out of each node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349829" y="4180111"/>
            <a:ext cx="3929743" cy="3048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199" y="4952997"/>
            <a:ext cx="4800601" cy="9688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31270" y="1027907"/>
                <a:ext cx="3446969" cy="932563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guess </a:t>
                </a:r>
                <a:r>
                  <a:rPr lang="en-US" dirty="0"/>
                  <a:t>value of the unknown cut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r>
                  <a:rPr lang="en-US" dirty="0" smtClean="0"/>
                  <a:t>up </a:t>
                </a:r>
                <a:r>
                  <a:rPr lang="en-US" dirty="0"/>
                  <a:t>to factor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so, after sample: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cut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≈1/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270" y="1027907"/>
                <a:ext cx="3446969" cy="932563"/>
              </a:xfrm>
              <a:prstGeom prst="rect">
                <a:avLst/>
              </a:prstGeom>
              <a:blipFill rotWithShape="0">
                <a:blip r:embed="rId3"/>
                <a:stretch>
                  <a:fillRect l="-1232" t="-3226" r="-352" b="-9032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5279572" y="1960470"/>
            <a:ext cx="1975183" cy="260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ii) Sketch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For each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we store: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dges across sparse cuts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egrees of vertices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edges out of all nodes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Claim:</a:t>
                </a:r>
                <a:r>
                  <a:rPr lang="en-US" dirty="0" smtClean="0"/>
                  <a:t> there are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edges across sparse cuts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each cut along sparse cut, have to store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/>
                  <a:t> edges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an 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“charge” edges to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=&gt;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edges per node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a node is charged, the size of its connected component drops by at least factor 2 =&gt; can be charged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times! </a:t>
                </a:r>
              </a:p>
              <a:p>
                <a:r>
                  <a:rPr lang="en-US" dirty="0" smtClean="0"/>
                  <a:t>Overall: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/>
          <p:cNvSpPr/>
          <p:nvPr/>
        </p:nvSpPr>
        <p:spPr>
          <a:xfrm>
            <a:off x="6172200" y="2449280"/>
            <a:ext cx="566057" cy="2503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172200" y="2780159"/>
            <a:ext cx="566057" cy="2503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68882" y="2325075"/>
                <a:ext cx="14995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space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82" y="2325075"/>
                <a:ext cx="1499578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407" t="-8451" r="-4065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0587" y="2690843"/>
                <a:ext cx="17778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space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587" y="2690843"/>
                <a:ext cx="1777859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342" t="-8451" r="-308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/>
          <p:cNvSpPr/>
          <p:nvPr/>
        </p:nvSpPr>
        <p:spPr>
          <a:xfrm>
            <a:off x="6172200" y="2112801"/>
            <a:ext cx="566057" cy="2503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8881" y="2013970"/>
            <a:ext cx="579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???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8886" y="1811564"/>
                <a:ext cx="2200731" cy="5990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 smtClean="0"/>
                  <a:t> space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86" y="1811564"/>
                <a:ext cx="2200731" cy="599010"/>
              </a:xfrm>
              <a:prstGeom prst="rect">
                <a:avLst/>
              </a:prstGeom>
              <a:blipFill rotWithShape="0">
                <a:blip r:embed="rId5"/>
                <a:stretch>
                  <a:fillRect r="-2493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iii)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need to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cut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we guess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cut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up to factor 2: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ill try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if turns out to be wrong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estimate the cut value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est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times the sum of</a:t>
                </a:r>
              </a:p>
              <a:p>
                <a:pPr lvl="1"/>
                <a:r>
                  <a:rPr lang="en-US" dirty="0" smtClean="0"/>
                  <a:t># of sparse-cut edges crossing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each connected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sampled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2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illustration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est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times the sum of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#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sparse-cut edges crossing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each </a:t>
                </a:r>
                <a:r>
                  <a:rPr lang="en-US" dirty="0" smtClean="0"/>
                  <a:t>connected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sampled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309544" y="3614059"/>
            <a:ext cx="6829712" cy="3091546"/>
          </a:xfrm>
          <a:custGeom>
            <a:avLst/>
            <a:gdLst>
              <a:gd name="connsiteX0" fmla="*/ 1136483 w 5588740"/>
              <a:gd name="connsiteY0" fmla="*/ 315686 h 3755571"/>
              <a:gd name="connsiteX1" fmla="*/ 1136483 w 5588740"/>
              <a:gd name="connsiteY1" fmla="*/ 315686 h 3755571"/>
              <a:gd name="connsiteX2" fmla="*/ 1005855 w 5588740"/>
              <a:gd name="connsiteY2" fmla="*/ 402771 h 3755571"/>
              <a:gd name="connsiteX3" fmla="*/ 962312 w 5588740"/>
              <a:gd name="connsiteY3" fmla="*/ 435428 h 3755571"/>
              <a:gd name="connsiteX4" fmla="*/ 918769 w 5588740"/>
              <a:gd name="connsiteY4" fmla="*/ 457200 h 3755571"/>
              <a:gd name="connsiteX5" fmla="*/ 875226 w 5588740"/>
              <a:gd name="connsiteY5" fmla="*/ 489857 h 3755571"/>
              <a:gd name="connsiteX6" fmla="*/ 842569 w 5588740"/>
              <a:gd name="connsiteY6" fmla="*/ 522514 h 3755571"/>
              <a:gd name="connsiteX7" fmla="*/ 788140 w 5588740"/>
              <a:gd name="connsiteY7" fmla="*/ 544286 h 3755571"/>
              <a:gd name="connsiteX8" fmla="*/ 755483 w 5588740"/>
              <a:gd name="connsiteY8" fmla="*/ 576943 h 3755571"/>
              <a:gd name="connsiteX9" fmla="*/ 668397 w 5588740"/>
              <a:gd name="connsiteY9" fmla="*/ 642257 h 3755571"/>
              <a:gd name="connsiteX10" fmla="*/ 559540 w 5588740"/>
              <a:gd name="connsiteY10" fmla="*/ 729343 h 3755571"/>
              <a:gd name="connsiteX11" fmla="*/ 494226 w 5588740"/>
              <a:gd name="connsiteY11" fmla="*/ 794657 h 3755571"/>
              <a:gd name="connsiteX12" fmla="*/ 461569 w 5588740"/>
              <a:gd name="connsiteY12" fmla="*/ 838200 h 3755571"/>
              <a:gd name="connsiteX13" fmla="*/ 418026 w 5588740"/>
              <a:gd name="connsiteY13" fmla="*/ 870857 h 3755571"/>
              <a:gd name="connsiteX14" fmla="*/ 352712 w 5588740"/>
              <a:gd name="connsiteY14" fmla="*/ 947057 h 3755571"/>
              <a:gd name="connsiteX15" fmla="*/ 330940 w 5588740"/>
              <a:gd name="connsiteY15" fmla="*/ 968828 h 3755571"/>
              <a:gd name="connsiteX16" fmla="*/ 265626 w 5588740"/>
              <a:gd name="connsiteY16" fmla="*/ 1077686 h 3755571"/>
              <a:gd name="connsiteX17" fmla="*/ 232969 w 5588740"/>
              <a:gd name="connsiteY17" fmla="*/ 1132114 h 3755571"/>
              <a:gd name="connsiteX18" fmla="*/ 178540 w 5588740"/>
              <a:gd name="connsiteY18" fmla="*/ 1208314 h 3755571"/>
              <a:gd name="connsiteX19" fmla="*/ 156769 w 5588740"/>
              <a:gd name="connsiteY19" fmla="*/ 1240971 h 3755571"/>
              <a:gd name="connsiteX20" fmla="*/ 113226 w 5588740"/>
              <a:gd name="connsiteY20" fmla="*/ 1317171 h 3755571"/>
              <a:gd name="connsiteX21" fmla="*/ 80569 w 5588740"/>
              <a:gd name="connsiteY21" fmla="*/ 1349828 h 3755571"/>
              <a:gd name="connsiteX22" fmla="*/ 47912 w 5588740"/>
              <a:gd name="connsiteY22" fmla="*/ 1415143 h 3755571"/>
              <a:gd name="connsiteX23" fmla="*/ 37026 w 5588740"/>
              <a:gd name="connsiteY23" fmla="*/ 1447800 h 3755571"/>
              <a:gd name="connsiteX24" fmla="*/ 15255 w 5588740"/>
              <a:gd name="connsiteY24" fmla="*/ 1491343 h 3755571"/>
              <a:gd name="connsiteX25" fmla="*/ 47912 w 5588740"/>
              <a:gd name="connsiteY25" fmla="*/ 2220686 h 3755571"/>
              <a:gd name="connsiteX26" fmla="*/ 47912 w 5588740"/>
              <a:gd name="connsiteY26" fmla="*/ 2220686 h 3755571"/>
              <a:gd name="connsiteX27" fmla="*/ 69683 w 5588740"/>
              <a:gd name="connsiteY27" fmla="*/ 2296886 h 3755571"/>
              <a:gd name="connsiteX28" fmla="*/ 124112 w 5588740"/>
              <a:gd name="connsiteY28" fmla="*/ 2383971 h 3755571"/>
              <a:gd name="connsiteX29" fmla="*/ 156769 w 5588740"/>
              <a:gd name="connsiteY29" fmla="*/ 2471057 h 3755571"/>
              <a:gd name="connsiteX30" fmla="*/ 189426 w 5588740"/>
              <a:gd name="connsiteY30" fmla="*/ 2503714 h 3755571"/>
              <a:gd name="connsiteX31" fmla="*/ 276512 w 5588740"/>
              <a:gd name="connsiteY31" fmla="*/ 2656114 h 3755571"/>
              <a:gd name="connsiteX32" fmla="*/ 320055 w 5588740"/>
              <a:gd name="connsiteY32" fmla="*/ 2721428 h 3755571"/>
              <a:gd name="connsiteX33" fmla="*/ 341826 w 5588740"/>
              <a:gd name="connsiteY33" fmla="*/ 2764971 h 3755571"/>
              <a:gd name="connsiteX34" fmla="*/ 407140 w 5588740"/>
              <a:gd name="connsiteY34" fmla="*/ 2830286 h 3755571"/>
              <a:gd name="connsiteX35" fmla="*/ 428912 w 5588740"/>
              <a:gd name="connsiteY35" fmla="*/ 2862943 h 3755571"/>
              <a:gd name="connsiteX36" fmla="*/ 472455 w 5588740"/>
              <a:gd name="connsiteY36" fmla="*/ 2895600 h 3755571"/>
              <a:gd name="connsiteX37" fmla="*/ 505112 w 5588740"/>
              <a:gd name="connsiteY37" fmla="*/ 2939143 h 3755571"/>
              <a:gd name="connsiteX38" fmla="*/ 581312 w 5588740"/>
              <a:gd name="connsiteY38" fmla="*/ 3015343 h 3755571"/>
              <a:gd name="connsiteX39" fmla="*/ 613969 w 5588740"/>
              <a:gd name="connsiteY39" fmla="*/ 3037114 h 3755571"/>
              <a:gd name="connsiteX40" fmla="*/ 657512 w 5588740"/>
              <a:gd name="connsiteY40" fmla="*/ 3080657 h 3755571"/>
              <a:gd name="connsiteX41" fmla="*/ 744597 w 5588740"/>
              <a:gd name="connsiteY41" fmla="*/ 3135086 h 3755571"/>
              <a:gd name="connsiteX42" fmla="*/ 777255 w 5588740"/>
              <a:gd name="connsiteY42" fmla="*/ 3167743 h 3755571"/>
              <a:gd name="connsiteX43" fmla="*/ 886112 w 5588740"/>
              <a:gd name="connsiteY43" fmla="*/ 3211286 h 3755571"/>
              <a:gd name="connsiteX44" fmla="*/ 984083 w 5588740"/>
              <a:gd name="connsiteY44" fmla="*/ 3276600 h 3755571"/>
              <a:gd name="connsiteX45" fmla="*/ 1049397 w 5588740"/>
              <a:gd name="connsiteY45" fmla="*/ 3320143 h 3755571"/>
              <a:gd name="connsiteX46" fmla="*/ 1114712 w 5588740"/>
              <a:gd name="connsiteY46" fmla="*/ 3341914 h 3755571"/>
              <a:gd name="connsiteX47" fmla="*/ 1190912 w 5588740"/>
              <a:gd name="connsiteY47" fmla="*/ 3374571 h 3755571"/>
              <a:gd name="connsiteX48" fmla="*/ 1256226 w 5588740"/>
              <a:gd name="connsiteY48" fmla="*/ 3396343 h 3755571"/>
              <a:gd name="connsiteX49" fmla="*/ 1332426 w 5588740"/>
              <a:gd name="connsiteY49" fmla="*/ 3429000 h 3755571"/>
              <a:gd name="connsiteX50" fmla="*/ 1550140 w 5588740"/>
              <a:gd name="connsiteY50" fmla="*/ 3494314 h 3755571"/>
              <a:gd name="connsiteX51" fmla="*/ 1626340 w 5588740"/>
              <a:gd name="connsiteY51" fmla="*/ 3505200 h 3755571"/>
              <a:gd name="connsiteX52" fmla="*/ 1756969 w 5588740"/>
              <a:gd name="connsiteY52" fmla="*/ 3548743 h 3755571"/>
              <a:gd name="connsiteX53" fmla="*/ 1985569 w 5588740"/>
              <a:gd name="connsiteY53" fmla="*/ 3603171 h 3755571"/>
              <a:gd name="connsiteX54" fmla="*/ 2061769 w 5588740"/>
              <a:gd name="connsiteY54" fmla="*/ 3624943 h 3755571"/>
              <a:gd name="connsiteX55" fmla="*/ 2181512 w 5588740"/>
              <a:gd name="connsiteY55" fmla="*/ 3646714 h 3755571"/>
              <a:gd name="connsiteX56" fmla="*/ 2246826 w 5588740"/>
              <a:gd name="connsiteY56" fmla="*/ 3668486 h 3755571"/>
              <a:gd name="connsiteX57" fmla="*/ 2355683 w 5588740"/>
              <a:gd name="connsiteY57" fmla="*/ 3679371 h 3755571"/>
              <a:gd name="connsiteX58" fmla="*/ 2431883 w 5588740"/>
              <a:gd name="connsiteY58" fmla="*/ 3690257 h 3755571"/>
              <a:gd name="connsiteX59" fmla="*/ 2486312 w 5588740"/>
              <a:gd name="connsiteY59" fmla="*/ 3701143 h 3755571"/>
              <a:gd name="connsiteX60" fmla="*/ 2595169 w 5588740"/>
              <a:gd name="connsiteY60" fmla="*/ 3733800 h 3755571"/>
              <a:gd name="connsiteX61" fmla="*/ 2714912 w 5588740"/>
              <a:gd name="connsiteY61" fmla="*/ 3744686 h 3755571"/>
              <a:gd name="connsiteX62" fmla="*/ 2801997 w 5588740"/>
              <a:gd name="connsiteY62" fmla="*/ 3755571 h 3755571"/>
              <a:gd name="connsiteX63" fmla="*/ 3542226 w 5588740"/>
              <a:gd name="connsiteY63" fmla="*/ 3744686 h 3755571"/>
              <a:gd name="connsiteX64" fmla="*/ 3640197 w 5588740"/>
              <a:gd name="connsiteY64" fmla="*/ 3733800 h 3755571"/>
              <a:gd name="connsiteX65" fmla="*/ 3683740 w 5588740"/>
              <a:gd name="connsiteY65" fmla="*/ 3712028 h 3755571"/>
              <a:gd name="connsiteX66" fmla="*/ 3727283 w 5588740"/>
              <a:gd name="connsiteY66" fmla="*/ 3701143 h 3755571"/>
              <a:gd name="connsiteX67" fmla="*/ 3836140 w 5588740"/>
              <a:gd name="connsiteY67" fmla="*/ 3657600 h 3755571"/>
              <a:gd name="connsiteX68" fmla="*/ 3955883 w 5588740"/>
              <a:gd name="connsiteY68" fmla="*/ 3624943 h 3755571"/>
              <a:gd name="connsiteX69" fmla="*/ 4053855 w 5588740"/>
              <a:gd name="connsiteY69" fmla="*/ 3581400 h 3755571"/>
              <a:gd name="connsiteX70" fmla="*/ 4151826 w 5588740"/>
              <a:gd name="connsiteY70" fmla="*/ 3548743 h 3755571"/>
              <a:gd name="connsiteX71" fmla="*/ 4195369 w 5588740"/>
              <a:gd name="connsiteY71" fmla="*/ 3516086 h 3755571"/>
              <a:gd name="connsiteX72" fmla="*/ 4315112 w 5588740"/>
              <a:gd name="connsiteY72" fmla="*/ 3472543 h 3755571"/>
              <a:gd name="connsiteX73" fmla="*/ 4423969 w 5588740"/>
              <a:gd name="connsiteY73" fmla="*/ 3407228 h 3755571"/>
              <a:gd name="connsiteX74" fmla="*/ 4750540 w 5588740"/>
              <a:gd name="connsiteY74" fmla="*/ 3211286 h 3755571"/>
              <a:gd name="connsiteX75" fmla="*/ 4935597 w 5588740"/>
              <a:gd name="connsiteY75" fmla="*/ 3058886 h 3755571"/>
              <a:gd name="connsiteX76" fmla="*/ 5120655 w 5588740"/>
              <a:gd name="connsiteY76" fmla="*/ 2928257 h 3755571"/>
              <a:gd name="connsiteX77" fmla="*/ 5327483 w 5588740"/>
              <a:gd name="connsiteY77" fmla="*/ 2612571 h 3755571"/>
              <a:gd name="connsiteX78" fmla="*/ 5468997 w 5588740"/>
              <a:gd name="connsiteY78" fmla="*/ 2394857 h 3755571"/>
              <a:gd name="connsiteX79" fmla="*/ 5490769 w 5588740"/>
              <a:gd name="connsiteY79" fmla="*/ 2329543 h 3755571"/>
              <a:gd name="connsiteX80" fmla="*/ 5523426 w 5588740"/>
              <a:gd name="connsiteY80" fmla="*/ 2242457 h 3755571"/>
              <a:gd name="connsiteX81" fmla="*/ 5556083 w 5588740"/>
              <a:gd name="connsiteY81" fmla="*/ 2100943 h 3755571"/>
              <a:gd name="connsiteX82" fmla="*/ 5588740 w 5588740"/>
              <a:gd name="connsiteY82" fmla="*/ 1861457 h 3755571"/>
              <a:gd name="connsiteX83" fmla="*/ 5556083 w 5588740"/>
              <a:gd name="connsiteY83" fmla="*/ 1306286 h 3755571"/>
              <a:gd name="connsiteX84" fmla="*/ 5534312 w 5588740"/>
              <a:gd name="connsiteY84" fmla="*/ 1230086 h 3755571"/>
              <a:gd name="connsiteX85" fmla="*/ 5468997 w 5588740"/>
              <a:gd name="connsiteY85" fmla="*/ 1055914 h 3755571"/>
              <a:gd name="connsiteX86" fmla="*/ 5316597 w 5588740"/>
              <a:gd name="connsiteY86" fmla="*/ 740228 h 3755571"/>
              <a:gd name="connsiteX87" fmla="*/ 5283940 w 5588740"/>
              <a:gd name="connsiteY87" fmla="*/ 674914 h 3755571"/>
              <a:gd name="connsiteX88" fmla="*/ 5229512 w 5588740"/>
              <a:gd name="connsiteY88" fmla="*/ 609600 h 3755571"/>
              <a:gd name="connsiteX89" fmla="*/ 5185969 w 5588740"/>
              <a:gd name="connsiteY89" fmla="*/ 566057 h 3755571"/>
              <a:gd name="connsiteX90" fmla="*/ 5153312 w 5588740"/>
              <a:gd name="connsiteY90" fmla="*/ 522514 h 3755571"/>
              <a:gd name="connsiteX91" fmla="*/ 5109769 w 5588740"/>
              <a:gd name="connsiteY91" fmla="*/ 489857 h 3755571"/>
              <a:gd name="connsiteX92" fmla="*/ 4902940 w 5588740"/>
              <a:gd name="connsiteY92" fmla="*/ 370114 h 3755571"/>
              <a:gd name="connsiteX93" fmla="*/ 4837626 w 5588740"/>
              <a:gd name="connsiteY93" fmla="*/ 337457 h 3755571"/>
              <a:gd name="connsiteX94" fmla="*/ 4750540 w 5588740"/>
              <a:gd name="connsiteY94" fmla="*/ 326571 h 3755571"/>
              <a:gd name="connsiteX95" fmla="*/ 4543712 w 5588740"/>
              <a:gd name="connsiteY95" fmla="*/ 272143 h 3755571"/>
              <a:gd name="connsiteX96" fmla="*/ 4434855 w 5588740"/>
              <a:gd name="connsiteY96" fmla="*/ 239486 h 3755571"/>
              <a:gd name="connsiteX97" fmla="*/ 4238912 w 5588740"/>
              <a:gd name="connsiteY97" fmla="*/ 206828 h 3755571"/>
              <a:gd name="connsiteX98" fmla="*/ 4010312 w 5588740"/>
              <a:gd name="connsiteY98" fmla="*/ 163286 h 3755571"/>
              <a:gd name="connsiteX99" fmla="*/ 3792597 w 5588740"/>
              <a:gd name="connsiteY99" fmla="*/ 141514 h 3755571"/>
              <a:gd name="connsiteX100" fmla="*/ 3694626 w 5588740"/>
              <a:gd name="connsiteY100" fmla="*/ 130628 h 3755571"/>
              <a:gd name="connsiteX101" fmla="*/ 3313626 w 5588740"/>
              <a:gd name="connsiteY101" fmla="*/ 54428 h 3755571"/>
              <a:gd name="connsiteX102" fmla="*/ 3182997 w 5588740"/>
              <a:gd name="connsiteY102" fmla="*/ 43543 h 3755571"/>
              <a:gd name="connsiteX103" fmla="*/ 3019712 w 5588740"/>
              <a:gd name="connsiteY103" fmla="*/ 32657 h 3755571"/>
              <a:gd name="connsiteX104" fmla="*/ 2921740 w 5588740"/>
              <a:gd name="connsiteY104" fmla="*/ 21771 h 3755571"/>
              <a:gd name="connsiteX105" fmla="*/ 2029112 w 5588740"/>
              <a:gd name="connsiteY105" fmla="*/ 0 h 3755571"/>
              <a:gd name="connsiteX106" fmla="*/ 1648112 w 5588740"/>
              <a:gd name="connsiteY106" fmla="*/ 21771 h 3755571"/>
              <a:gd name="connsiteX107" fmla="*/ 1571912 w 5588740"/>
              <a:gd name="connsiteY107" fmla="*/ 54428 h 3755571"/>
              <a:gd name="connsiteX108" fmla="*/ 1506597 w 5588740"/>
              <a:gd name="connsiteY108" fmla="*/ 76200 h 3755571"/>
              <a:gd name="connsiteX109" fmla="*/ 1430397 w 5588740"/>
              <a:gd name="connsiteY109" fmla="*/ 130628 h 3755571"/>
              <a:gd name="connsiteX110" fmla="*/ 1354197 w 5588740"/>
              <a:gd name="connsiteY110" fmla="*/ 174171 h 3755571"/>
              <a:gd name="connsiteX111" fmla="*/ 1321540 w 5588740"/>
              <a:gd name="connsiteY111" fmla="*/ 185057 h 3755571"/>
              <a:gd name="connsiteX112" fmla="*/ 1223569 w 5588740"/>
              <a:gd name="connsiteY112" fmla="*/ 239486 h 3755571"/>
              <a:gd name="connsiteX113" fmla="*/ 1158255 w 5588740"/>
              <a:gd name="connsiteY113" fmla="*/ 283028 h 3755571"/>
              <a:gd name="connsiteX114" fmla="*/ 1136483 w 5588740"/>
              <a:gd name="connsiteY114" fmla="*/ 315686 h 37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88740" h="3755571">
                <a:moveTo>
                  <a:pt x="1136483" y="315686"/>
                </a:moveTo>
                <a:lnTo>
                  <a:pt x="1136483" y="315686"/>
                </a:lnTo>
                <a:cubicBezTo>
                  <a:pt x="1092940" y="344714"/>
                  <a:pt x="1047720" y="371372"/>
                  <a:pt x="1005855" y="402771"/>
                </a:cubicBezTo>
                <a:cubicBezTo>
                  <a:pt x="991341" y="413657"/>
                  <a:pt x="977697" y="425812"/>
                  <a:pt x="962312" y="435428"/>
                </a:cubicBezTo>
                <a:cubicBezTo>
                  <a:pt x="948551" y="444029"/>
                  <a:pt x="932530" y="448599"/>
                  <a:pt x="918769" y="457200"/>
                </a:cubicBezTo>
                <a:cubicBezTo>
                  <a:pt x="903384" y="466816"/>
                  <a:pt x="889001" y="478050"/>
                  <a:pt x="875226" y="489857"/>
                </a:cubicBezTo>
                <a:cubicBezTo>
                  <a:pt x="863537" y="499876"/>
                  <a:pt x="855624" y="514355"/>
                  <a:pt x="842569" y="522514"/>
                </a:cubicBezTo>
                <a:cubicBezTo>
                  <a:pt x="825999" y="532871"/>
                  <a:pt x="806283" y="537029"/>
                  <a:pt x="788140" y="544286"/>
                </a:cubicBezTo>
                <a:cubicBezTo>
                  <a:pt x="777254" y="555172"/>
                  <a:pt x="767398" y="567195"/>
                  <a:pt x="755483" y="576943"/>
                </a:cubicBezTo>
                <a:cubicBezTo>
                  <a:pt x="727399" y="599920"/>
                  <a:pt x="694055" y="616599"/>
                  <a:pt x="668397" y="642257"/>
                </a:cubicBezTo>
                <a:cubicBezTo>
                  <a:pt x="591608" y="719046"/>
                  <a:pt x="630622" y="693801"/>
                  <a:pt x="559540" y="729343"/>
                </a:cubicBezTo>
                <a:cubicBezTo>
                  <a:pt x="452811" y="871649"/>
                  <a:pt x="589732" y="699151"/>
                  <a:pt x="494226" y="794657"/>
                </a:cubicBezTo>
                <a:cubicBezTo>
                  <a:pt x="481397" y="807486"/>
                  <a:pt x="474398" y="825371"/>
                  <a:pt x="461569" y="838200"/>
                </a:cubicBezTo>
                <a:cubicBezTo>
                  <a:pt x="448740" y="851029"/>
                  <a:pt x="431801" y="859050"/>
                  <a:pt x="418026" y="870857"/>
                </a:cubicBezTo>
                <a:cubicBezTo>
                  <a:pt x="377666" y="905451"/>
                  <a:pt x="388564" y="904035"/>
                  <a:pt x="352712" y="947057"/>
                </a:cubicBezTo>
                <a:cubicBezTo>
                  <a:pt x="346142" y="954941"/>
                  <a:pt x="338197" y="961571"/>
                  <a:pt x="330940" y="968828"/>
                </a:cubicBezTo>
                <a:cubicBezTo>
                  <a:pt x="292038" y="1046635"/>
                  <a:pt x="326926" y="981358"/>
                  <a:pt x="265626" y="1077686"/>
                </a:cubicBezTo>
                <a:cubicBezTo>
                  <a:pt x="254267" y="1095536"/>
                  <a:pt x="244183" y="1114172"/>
                  <a:pt x="232969" y="1132114"/>
                </a:cubicBezTo>
                <a:cubicBezTo>
                  <a:pt x="207318" y="1173155"/>
                  <a:pt x="210470" y="1163612"/>
                  <a:pt x="178540" y="1208314"/>
                </a:cubicBezTo>
                <a:cubicBezTo>
                  <a:pt x="170936" y="1218960"/>
                  <a:pt x="163260" y="1229612"/>
                  <a:pt x="156769" y="1240971"/>
                </a:cubicBezTo>
                <a:cubicBezTo>
                  <a:pt x="137413" y="1274844"/>
                  <a:pt x="137333" y="1288242"/>
                  <a:pt x="113226" y="1317171"/>
                </a:cubicBezTo>
                <a:cubicBezTo>
                  <a:pt x="103371" y="1328998"/>
                  <a:pt x="91455" y="1338942"/>
                  <a:pt x="80569" y="1349828"/>
                </a:cubicBezTo>
                <a:cubicBezTo>
                  <a:pt x="53720" y="1457221"/>
                  <a:pt x="89505" y="1345821"/>
                  <a:pt x="47912" y="1415143"/>
                </a:cubicBezTo>
                <a:cubicBezTo>
                  <a:pt x="42008" y="1424982"/>
                  <a:pt x="41546" y="1437253"/>
                  <a:pt x="37026" y="1447800"/>
                </a:cubicBezTo>
                <a:cubicBezTo>
                  <a:pt x="30634" y="1462715"/>
                  <a:pt x="22512" y="1476829"/>
                  <a:pt x="15255" y="1491343"/>
                </a:cubicBezTo>
                <a:cubicBezTo>
                  <a:pt x="26516" y="2178317"/>
                  <a:pt x="-43865" y="1945359"/>
                  <a:pt x="47912" y="2220686"/>
                </a:cubicBezTo>
                <a:lnTo>
                  <a:pt x="47912" y="2220686"/>
                </a:lnTo>
                <a:cubicBezTo>
                  <a:pt x="51400" y="2234640"/>
                  <a:pt x="61874" y="2281268"/>
                  <a:pt x="69683" y="2296886"/>
                </a:cubicBezTo>
                <a:cubicBezTo>
                  <a:pt x="82814" y="2323148"/>
                  <a:pt x="106840" y="2358063"/>
                  <a:pt x="124112" y="2383971"/>
                </a:cubicBezTo>
                <a:cubicBezTo>
                  <a:pt x="132878" y="2419037"/>
                  <a:pt x="134873" y="2440403"/>
                  <a:pt x="156769" y="2471057"/>
                </a:cubicBezTo>
                <a:cubicBezTo>
                  <a:pt x="165717" y="2483584"/>
                  <a:pt x="178540" y="2492828"/>
                  <a:pt x="189426" y="2503714"/>
                </a:cubicBezTo>
                <a:cubicBezTo>
                  <a:pt x="210823" y="2610698"/>
                  <a:pt x="183592" y="2516735"/>
                  <a:pt x="276512" y="2656114"/>
                </a:cubicBezTo>
                <a:cubicBezTo>
                  <a:pt x="291026" y="2677885"/>
                  <a:pt x="308353" y="2698024"/>
                  <a:pt x="320055" y="2721428"/>
                </a:cubicBezTo>
                <a:cubicBezTo>
                  <a:pt x="327312" y="2735942"/>
                  <a:pt x="331689" y="2752299"/>
                  <a:pt x="341826" y="2764971"/>
                </a:cubicBezTo>
                <a:cubicBezTo>
                  <a:pt x="361060" y="2789014"/>
                  <a:pt x="390061" y="2804668"/>
                  <a:pt x="407140" y="2830286"/>
                </a:cubicBezTo>
                <a:cubicBezTo>
                  <a:pt x="414397" y="2841172"/>
                  <a:pt x="419661" y="2853692"/>
                  <a:pt x="428912" y="2862943"/>
                </a:cubicBezTo>
                <a:cubicBezTo>
                  <a:pt x="441741" y="2875772"/>
                  <a:pt x="459626" y="2882771"/>
                  <a:pt x="472455" y="2895600"/>
                </a:cubicBezTo>
                <a:cubicBezTo>
                  <a:pt x="485284" y="2908429"/>
                  <a:pt x="492908" y="2925718"/>
                  <a:pt x="505112" y="2939143"/>
                </a:cubicBezTo>
                <a:cubicBezTo>
                  <a:pt x="529275" y="2965722"/>
                  <a:pt x="551424" y="2995418"/>
                  <a:pt x="581312" y="3015343"/>
                </a:cubicBezTo>
                <a:cubicBezTo>
                  <a:pt x="592198" y="3022600"/>
                  <a:pt x="604036" y="3028600"/>
                  <a:pt x="613969" y="3037114"/>
                </a:cubicBezTo>
                <a:cubicBezTo>
                  <a:pt x="629554" y="3050472"/>
                  <a:pt x="641091" y="3068341"/>
                  <a:pt x="657512" y="3080657"/>
                </a:cubicBezTo>
                <a:cubicBezTo>
                  <a:pt x="806193" y="3192167"/>
                  <a:pt x="588668" y="3001432"/>
                  <a:pt x="744597" y="3135086"/>
                </a:cubicBezTo>
                <a:cubicBezTo>
                  <a:pt x="756286" y="3145105"/>
                  <a:pt x="763700" y="3160444"/>
                  <a:pt x="777255" y="3167743"/>
                </a:cubicBezTo>
                <a:cubicBezTo>
                  <a:pt x="811665" y="3186271"/>
                  <a:pt x="886112" y="3211286"/>
                  <a:pt x="886112" y="3211286"/>
                </a:cubicBezTo>
                <a:cubicBezTo>
                  <a:pt x="968175" y="3293347"/>
                  <a:pt x="887081" y="3223689"/>
                  <a:pt x="984083" y="3276600"/>
                </a:cubicBezTo>
                <a:cubicBezTo>
                  <a:pt x="1007054" y="3289130"/>
                  <a:pt x="1025993" y="3308441"/>
                  <a:pt x="1049397" y="3320143"/>
                </a:cubicBezTo>
                <a:cubicBezTo>
                  <a:pt x="1069923" y="3330406"/>
                  <a:pt x="1093292" y="3333676"/>
                  <a:pt x="1114712" y="3341914"/>
                </a:cubicBezTo>
                <a:cubicBezTo>
                  <a:pt x="1140504" y="3351834"/>
                  <a:pt x="1165120" y="3364651"/>
                  <a:pt x="1190912" y="3374571"/>
                </a:cubicBezTo>
                <a:cubicBezTo>
                  <a:pt x="1212331" y="3382809"/>
                  <a:pt x="1234807" y="3388105"/>
                  <a:pt x="1256226" y="3396343"/>
                </a:cubicBezTo>
                <a:cubicBezTo>
                  <a:pt x="1282018" y="3406263"/>
                  <a:pt x="1306634" y="3419080"/>
                  <a:pt x="1332426" y="3429000"/>
                </a:cubicBezTo>
                <a:cubicBezTo>
                  <a:pt x="1378593" y="3446756"/>
                  <a:pt x="1535144" y="3492172"/>
                  <a:pt x="1550140" y="3494314"/>
                </a:cubicBezTo>
                <a:cubicBezTo>
                  <a:pt x="1575540" y="3497943"/>
                  <a:pt x="1601252" y="3499824"/>
                  <a:pt x="1626340" y="3505200"/>
                </a:cubicBezTo>
                <a:cubicBezTo>
                  <a:pt x="1743046" y="3530208"/>
                  <a:pt x="1661948" y="3518736"/>
                  <a:pt x="1756969" y="3548743"/>
                </a:cubicBezTo>
                <a:cubicBezTo>
                  <a:pt x="1903245" y="3594936"/>
                  <a:pt x="1872022" y="3586951"/>
                  <a:pt x="1985569" y="3603171"/>
                </a:cubicBezTo>
                <a:cubicBezTo>
                  <a:pt x="2010969" y="3610428"/>
                  <a:pt x="2036029" y="3619003"/>
                  <a:pt x="2061769" y="3624943"/>
                </a:cubicBezTo>
                <a:cubicBezTo>
                  <a:pt x="2115724" y="3637394"/>
                  <a:pt x="2130261" y="3632736"/>
                  <a:pt x="2181512" y="3646714"/>
                </a:cubicBezTo>
                <a:cubicBezTo>
                  <a:pt x="2203652" y="3652752"/>
                  <a:pt x="2224270" y="3664257"/>
                  <a:pt x="2246826" y="3668486"/>
                </a:cubicBezTo>
                <a:cubicBezTo>
                  <a:pt x="2282668" y="3675206"/>
                  <a:pt x="2319466" y="3675110"/>
                  <a:pt x="2355683" y="3679371"/>
                </a:cubicBezTo>
                <a:cubicBezTo>
                  <a:pt x="2381165" y="3682369"/>
                  <a:pt x="2406574" y="3686039"/>
                  <a:pt x="2431883" y="3690257"/>
                </a:cubicBezTo>
                <a:cubicBezTo>
                  <a:pt x="2450134" y="3693299"/>
                  <a:pt x="2468462" y="3696275"/>
                  <a:pt x="2486312" y="3701143"/>
                </a:cubicBezTo>
                <a:cubicBezTo>
                  <a:pt x="2515898" y="3709212"/>
                  <a:pt x="2561907" y="3729365"/>
                  <a:pt x="2595169" y="3733800"/>
                </a:cubicBezTo>
                <a:cubicBezTo>
                  <a:pt x="2634896" y="3739097"/>
                  <a:pt x="2675053" y="3740490"/>
                  <a:pt x="2714912" y="3744686"/>
                </a:cubicBezTo>
                <a:cubicBezTo>
                  <a:pt x="2744005" y="3747748"/>
                  <a:pt x="2772969" y="3751943"/>
                  <a:pt x="2801997" y="3755571"/>
                </a:cubicBezTo>
                <a:lnTo>
                  <a:pt x="3542226" y="3744686"/>
                </a:lnTo>
                <a:cubicBezTo>
                  <a:pt x="3575073" y="3743833"/>
                  <a:pt x="3608181" y="3741189"/>
                  <a:pt x="3640197" y="3733800"/>
                </a:cubicBezTo>
                <a:cubicBezTo>
                  <a:pt x="3656009" y="3730151"/>
                  <a:pt x="3668546" y="3717726"/>
                  <a:pt x="3683740" y="3712028"/>
                </a:cubicBezTo>
                <a:cubicBezTo>
                  <a:pt x="3697748" y="3706775"/>
                  <a:pt x="3712769" y="3704771"/>
                  <a:pt x="3727283" y="3701143"/>
                </a:cubicBezTo>
                <a:cubicBezTo>
                  <a:pt x="3776135" y="3676716"/>
                  <a:pt x="3776951" y="3673742"/>
                  <a:pt x="3836140" y="3657600"/>
                </a:cubicBezTo>
                <a:cubicBezTo>
                  <a:pt x="3922031" y="3634175"/>
                  <a:pt x="3861905" y="3662534"/>
                  <a:pt x="3955883" y="3624943"/>
                </a:cubicBezTo>
                <a:cubicBezTo>
                  <a:pt x="4050738" y="3587001"/>
                  <a:pt x="3943617" y="3618146"/>
                  <a:pt x="4053855" y="3581400"/>
                </a:cubicBezTo>
                <a:cubicBezTo>
                  <a:pt x="4103172" y="3564961"/>
                  <a:pt x="4100724" y="3577133"/>
                  <a:pt x="4151826" y="3548743"/>
                </a:cubicBezTo>
                <a:cubicBezTo>
                  <a:pt x="4167686" y="3539932"/>
                  <a:pt x="4179142" y="3524200"/>
                  <a:pt x="4195369" y="3516086"/>
                </a:cubicBezTo>
                <a:cubicBezTo>
                  <a:pt x="4342649" y="3442445"/>
                  <a:pt x="4185367" y="3541740"/>
                  <a:pt x="4315112" y="3472543"/>
                </a:cubicBezTo>
                <a:cubicBezTo>
                  <a:pt x="4352450" y="3452630"/>
                  <a:pt x="4386820" y="3427491"/>
                  <a:pt x="4423969" y="3407228"/>
                </a:cubicBezTo>
                <a:cubicBezTo>
                  <a:pt x="4574918" y="3324892"/>
                  <a:pt x="4594537" y="3339759"/>
                  <a:pt x="4750540" y="3211286"/>
                </a:cubicBezTo>
                <a:cubicBezTo>
                  <a:pt x="4812226" y="3160486"/>
                  <a:pt x="4870970" y="3105887"/>
                  <a:pt x="4935597" y="3058886"/>
                </a:cubicBezTo>
                <a:cubicBezTo>
                  <a:pt x="5052436" y="2973912"/>
                  <a:pt x="4946634" y="3171889"/>
                  <a:pt x="5120655" y="2928257"/>
                </a:cubicBezTo>
                <a:cubicBezTo>
                  <a:pt x="5238053" y="2763898"/>
                  <a:pt x="5134157" y="2912227"/>
                  <a:pt x="5327483" y="2612571"/>
                </a:cubicBezTo>
                <a:cubicBezTo>
                  <a:pt x="5342694" y="2588994"/>
                  <a:pt x="5463753" y="2410587"/>
                  <a:pt x="5468997" y="2394857"/>
                </a:cubicBezTo>
                <a:cubicBezTo>
                  <a:pt x="5476254" y="2373086"/>
                  <a:pt x="5483050" y="2351155"/>
                  <a:pt x="5490769" y="2329543"/>
                </a:cubicBezTo>
                <a:cubicBezTo>
                  <a:pt x="5501196" y="2300347"/>
                  <a:pt x="5514909" y="2272267"/>
                  <a:pt x="5523426" y="2242457"/>
                </a:cubicBezTo>
                <a:cubicBezTo>
                  <a:pt x="5536725" y="2195909"/>
                  <a:pt x="5547268" y="2148545"/>
                  <a:pt x="5556083" y="2100943"/>
                </a:cubicBezTo>
                <a:cubicBezTo>
                  <a:pt x="5566053" y="2047105"/>
                  <a:pt x="5580577" y="1926764"/>
                  <a:pt x="5588740" y="1861457"/>
                </a:cubicBezTo>
                <a:cubicBezTo>
                  <a:pt x="5577854" y="1676400"/>
                  <a:pt x="5572005" y="1490978"/>
                  <a:pt x="5556083" y="1306286"/>
                </a:cubicBezTo>
                <a:cubicBezTo>
                  <a:pt x="5553814" y="1279967"/>
                  <a:pt x="5542191" y="1255300"/>
                  <a:pt x="5534312" y="1230086"/>
                </a:cubicBezTo>
                <a:cubicBezTo>
                  <a:pt x="5491033" y="1091593"/>
                  <a:pt x="5516727" y="1175238"/>
                  <a:pt x="5468997" y="1055914"/>
                </a:cubicBezTo>
                <a:cubicBezTo>
                  <a:pt x="5386148" y="848794"/>
                  <a:pt x="5506185" y="1105861"/>
                  <a:pt x="5316597" y="740228"/>
                </a:cubicBezTo>
                <a:cubicBezTo>
                  <a:pt x="5305392" y="718619"/>
                  <a:pt x="5301152" y="692126"/>
                  <a:pt x="5283940" y="674914"/>
                </a:cubicBezTo>
                <a:cubicBezTo>
                  <a:pt x="5170698" y="561672"/>
                  <a:pt x="5320444" y="715688"/>
                  <a:pt x="5229512" y="609600"/>
                </a:cubicBezTo>
                <a:cubicBezTo>
                  <a:pt x="5216154" y="594015"/>
                  <a:pt x="5199486" y="581505"/>
                  <a:pt x="5185969" y="566057"/>
                </a:cubicBezTo>
                <a:cubicBezTo>
                  <a:pt x="5174022" y="552403"/>
                  <a:pt x="5166141" y="535343"/>
                  <a:pt x="5153312" y="522514"/>
                </a:cubicBezTo>
                <a:cubicBezTo>
                  <a:pt x="5140483" y="509685"/>
                  <a:pt x="5124719" y="500135"/>
                  <a:pt x="5109769" y="489857"/>
                </a:cubicBezTo>
                <a:cubicBezTo>
                  <a:pt x="4935966" y="370367"/>
                  <a:pt x="5037898" y="432402"/>
                  <a:pt x="4902940" y="370114"/>
                </a:cubicBezTo>
                <a:cubicBezTo>
                  <a:pt x="4880839" y="359914"/>
                  <a:pt x="4861031" y="344144"/>
                  <a:pt x="4837626" y="337457"/>
                </a:cubicBezTo>
                <a:cubicBezTo>
                  <a:pt x="4809497" y="329420"/>
                  <a:pt x="4779569" y="330200"/>
                  <a:pt x="4750540" y="326571"/>
                </a:cubicBezTo>
                <a:cubicBezTo>
                  <a:pt x="4537864" y="255679"/>
                  <a:pt x="4771891" y="329187"/>
                  <a:pt x="4543712" y="272143"/>
                </a:cubicBezTo>
                <a:cubicBezTo>
                  <a:pt x="4506960" y="262955"/>
                  <a:pt x="4471897" y="247424"/>
                  <a:pt x="4434855" y="239486"/>
                </a:cubicBezTo>
                <a:cubicBezTo>
                  <a:pt x="4370110" y="225612"/>
                  <a:pt x="4304086" y="218526"/>
                  <a:pt x="4238912" y="206828"/>
                </a:cubicBezTo>
                <a:cubicBezTo>
                  <a:pt x="4162562" y="193124"/>
                  <a:pt x="4087407" y="171852"/>
                  <a:pt x="4010312" y="163286"/>
                </a:cubicBezTo>
                <a:cubicBezTo>
                  <a:pt x="3770225" y="136609"/>
                  <a:pt x="4069821" y="169237"/>
                  <a:pt x="3792597" y="141514"/>
                </a:cubicBezTo>
                <a:cubicBezTo>
                  <a:pt x="3759902" y="138244"/>
                  <a:pt x="3727283" y="134257"/>
                  <a:pt x="3694626" y="130628"/>
                </a:cubicBezTo>
                <a:cubicBezTo>
                  <a:pt x="3566651" y="98634"/>
                  <a:pt x="3448105" y="65634"/>
                  <a:pt x="3313626" y="54428"/>
                </a:cubicBezTo>
                <a:lnTo>
                  <a:pt x="3182997" y="43543"/>
                </a:lnTo>
                <a:lnTo>
                  <a:pt x="3019712" y="32657"/>
                </a:lnTo>
                <a:cubicBezTo>
                  <a:pt x="2986967" y="29928"/>
                  <a:pt x="2954538" y="23759"/>
                  <a:pt x="2921740" y="21771"/>
                </a:cubicBezTo>
                <a:cubicBezTo>
                  <a:pt x="2656155" y="5675"/>
                  <a:pt x="2250210" y="3812"/>
                  <a:pt x="2029112" y="0"/>
                </a:cubicBezTo>
                <a:cubicBezTo>
                  <a:pt x="1942427" y="3096"/>
                  <a:pt x="1763437" y="-1293"/>
                  <a:pt x="1648112" y="21771"/>
                </a:cubicBezTo>
                <a:cubicBezTo>
                  <a:pt x="1613076" y="28778"/>
                  <a:pt x="1607311" y="40269"/>
                  <a:pt x="1571912" y="54428"/>
                </a:cubicBezTo>
                <a:cubicBezTo>
                  <a:pt x="1550604" y="62951"/>
                  <a:pt x="1506597" y="76200"/>
                  <a:pt x="1506597" y="76200"/>
                </a:cubicBezTo>
                <a:cubicBezTo>
                  <a:pt x="1453402" y="129395"/>
                  <a:pt x="1497263" y="92419"/>
                  <a:pt x="1430397" y="130628"/>
                </a:cubicBezTo>
                <a:cubicBezTo>
                  <a:pt x="1375727" y="161868"/>
                  <a:pt x="1419999" y="145970"/>
                  <a:pt x="1354197" y="174171"/>
                </a:cubicBezTo>
                <a:cubicBezTo>
                  <a:pt x="1343650" y="178691"/>
                  <a:pt x="1331571" y="179484"/>
                  <a:pt x="1321540" y="185057"/>
                </a:cubicBezTo>
                <a:cubicBezTo>
                  <a:pt x="1209248" y="247442"/>
                  <a:pt x="1297464" y="214854"/>
                  <a:pt x="1223569" y="239486"/>
                </a:cubicBezTo>
                <a:cubicBezTo>
                  <a:pt x="1184764" y="278289"/>
                  <a:pt x="1219765" y="247879"/>
                  <a:pt x="1158255" y="283028"/>
                </a:cubicBezTo>
                <a:cubicBezTo>
                  <a:pt x="1116632" y="306813"/>
                  <a:pt x="1140112" y="310243"/>
                  <a:pt x="1136483" y="315686"/>
                </a:cubicBezTo>
                <a:close/>
              </a:path>
            </a:pathLst>
          </a:custGeom>
          <a:pattFill prst="sm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84217" y="4010414"/>
            <a:ext cx="2465510" cy="2282693"/>
          </a:xfrm>
          <a:custGeom>
            <a:avLst/>
            <a:gdLst>
              <a:gd name="connsiteX0" fmla="*/ 607274 w 2207474"/>
              <a:gd name="connsiteY0" fmla="*/ 21913 h 2744358"/>
              <a:gd name="connsiteX1" fmla="*/ 607274 w 2207474"/>
              <a:gd name="connsiteY1" fmla="*/ 21913 h 2744358"/>
              <a:gd name="connsiteX2" fmla="*/ 8560 w 2207474"/>
              <a:gd name="connsiteY2" fmla="*/ 1752741 h 2744358"/>
              <a:gd name="connsiteX3" fmla="*/ 62988 w 2207474"/>
              <a:gd name="connsiteY3" fmla="*/ 2122856 h 2744358"/>
              <a:gd name="connsiteX4" fmla="*/ 84760 w 2207474"/>
              <a:gd name="connsiteY4" fmla="*/ 2144627 h 2744358"/>
              <a:gd name="connsiteX5" fmla="*/ 128302 w 2207474"/>
              <a:gd name="connsiteY5" fmla="*/ 2231713 h 2744358"/>
              <a:gd name="connsiteX6" fmla="*/ 150074 w 2207474"/>
              <a:gd name="connsiteY6" fmla="*/ 2253484 h 2744358"/>
              <a:gd name="connsiteX7" fmla="*/ 215388 w 2207474"/>
              <a:gd name="connsiteY7" fmla="*/ 2318798 h 2744358"/>
              <a:gd name="connsiteX8" fmla="*/ 280702 w 2207474"/>
              <a:gd name="connsiteY8" fmla="*/ 2384113 h 2744358"/>
              <a:gd name="connsiteX9" fmla="*/ 302474 w 2207474"/>
              <a:gd name="connsiteY9" fmla="*/ 2416770 h 2744358"/>
              <a:gd name="connsiteX10" fmla="*/ 454874 w 2207474"/>
              <a:gd name="connsiteY10" fmla="*/ 2514741 h 2744358"/>
              <a:gd name="connsiteX11" fmla="*/ 509302 w 2207474"/>
              <a:gd name="connsiteY11" fmla="*/ 2558284 h 2744358"/>
              <a:gd name="connsiteX12" fmla="*/ 563731 w 2207474"/>
              <a:gd name="connsiteY12" fmla="*/ 2569170 h 2744358"/>
              <a:gd name="connsiteX13" fmla="*/ 694360 w 2207474"/>
              <a:gd name="connsiteY13" fmla="*/ 2623598 h 2744358"/>
              <a:gd name="connsiteX14" fmla="*/ 737902 w 2207474"/>
              <a:gd name="connsiteY14" fmla="*/ 2645370 h 2744358"/>
              <a:gd name="connsiteX15" fmla="*/ 814102 w 2207474"/>
              <a:gd name="connsiteY15" fmla="*/ 2667141 h 2744358"/>
              <a:gd name="connsiteX16" fmla="*/ 879417 w 2207474"/>
              <a:gd name="connsiteY16" fmla="*/ 2688913 h 2744358"/>
              <a:gd name="connsiteX17" fmla="*/ 933845 w 2207474"/>
              <a:gd name="connsiteY17" fmla="*/ 2699798 h 2744358"/>
              <a:gd name="connsiteX18" fmla="*/ 966502 w 2207474"/>
              <a:gd name="connsiteY18" fmla="*/ 2710684 h 2744358"/>
              <a:gd name="connsiteX19" fmla="*/ 1064474 w 2207474"/>
              <a:gd name="connsiteY19" fmla="*/ 2721570 h 2744358"/>
              <a:gd name="connsiteX20" fmla="*/ 1108017 w 2207474"/>
              <a:gd name="connsiteY20" fmla="*/ 2732456 h 2744358"/>
              <a:gd name="connsiteX21" fmla="*/ 1565217 w 2207474"/>
              <a:gd name="connsiteY21" fmla="*/ 2732456 h 2744358"/>
              <a:gd name="connsiteX22" fmla="*/ 1630531 w 2207474"/>
              <a:gd name="connsiteY22" fmla="*/ 2678027 h 2744358"/>
              <a:gd name="connsiteX23" fmla="*/ 1652302 w 2207474"/>
              <a:gd name="connsiteY23" fmla="*/ 2645370 h 2744358"/>
              <a:gd name="connsiteX24" fmla="*/ 1706731 w 2207474"/>
              <a:gd name="connsiteY24" fmla="*/ 2601827 h 2744358"/>
              <a:gd name="connsiteX25" fmla="*/ 1739388 w 2207474"/>
              <a:gd name="connsiteY25" fmla="*/ 2547398 h 2744358"/>
              <a:gd name="connsiteX26" fmla="*/ 1772045 w 2207474"/>
              <a:gd name="connsiteY26" fmla="*/ 2482084 h 2744358"/>
              <a:gd name="connsiteX27" fmla="*/ 1815588 w 2207474"/>
              <a:gd name="connsiteY27" fmla="*/ 2427656 h 2744358"/>
              <a:gd name="connsiteX28" fmla="*/ 1826474 w 2207474"/>
              <a:gd name="connsiteY28" fmla="*/ 2394998 h 2744358"/>
              <a:gd name="connsiteX29" fmla="*/ 1859131 w 2207474"/>
              <a:gd name="connsiteY29" fmla="*/ 2362341 h 2744358"/>
              <a:gd name="connsiteX30" fmla="*/ 1880902 w 2207474"/>
              <a:gd name="connsiteY30" fmla="*/ 2329684 h 2744358"/>
              <a:gd name="connsiteX31" fmla="*/ 1913560 w 2207474"/>
              <a:gd name="connsiteY31" fmla="*/ 2286141 h 2744358"/>
              <a:gd name="connsiteX32" fmla="*/ 1978874 w 2207474"/>
              <a:gd name="connsiteY32" fmla="*/ 2199056 h 2744358"/>
              <a:gd name="connsiteX33" fmla="*/ 1989760 w 2207474"/>
              <a:gd name="connsiteY33" fmla="*/ 2166398 h 2744358"/>
              <a:gd name="connsiteX34" fmla="*/ 2076845 w 2207474"/>
              <a:gd name="connsiteY34" fmla="*/ 2046656 h 2744358"/>
              <a:gd name="connsiteX35" fmla="*/ 2098617 w 2207474"/>
              <a:gd name="connsiteY35" fmla="*/ 1992227 h 2744358"/>
              <a:gd name="connsiteX36" fmla="*/ 2153045 w 2207474"/>
              <a:gd name="connsiteY36" fmla="*/ 1872484 h 2744358"/>
              <a:gd name="connsiteX37" fmla="*/ 2163931 w 2207474"/>
              <a:gd name="connsiteY37" fmla="*/ 1818056 h 2744358"/>
              <a:gd name="connsiteX38" fmla="*/ 2185702 w 2207474"/>
              <a:gd name="connsiteY38" fmla="*/ 1730970 h 2744358"/>
              <a:gd name="connsiteX39" fmla="*/ 2207474 w 2207474"/>
              <a:gd name="connsiteY39" fmla="*/ 1600341 h 2744358"/>
              <a:gd name="connsiteX40" fmla="*/ 2163931 w 2207474"/>
              <a:gd name="connsiteY40" fmla="*/ 1197570 h 2744358"/>
              <a:gd name="connsiteX41" fmla="*/ 2142160 w 2207474"/>
              <a:gd name="connsiteY41" fmla="*/ 1121370 h 2744358"/>
              <a:gd name="connsiteX42" fmla="*/ 2076845 w 2207474"/>
              <a:gd name="connsiteY42" fmla="*/ 925427 h 2744358"/>
              <a:gd name="connsiteX43" fmla="*/ 2011531 w 2207474"/>
              <a:gd name="connsiteY43" fmla="*/ 794798 h 2744358"/>
              <a:gd name="connsiteX44" fmla="*/ 1978874 w 2207474"/>
              <a:gd name="connsiteY44" fmla="*/ 718598 h 2744358"/>
              <a:gd name="connsiteX45" fmla="*/ 1957102 w 2207474"/>
              <a:gd name="connsiteY45" fmla="*/ 664170 h 2744358"/>
              <a:gd name="connsiteX46" fmla="*/ 1946217 w 2207474"/>
              <a:gd name="connsiteY46" fmla="*/ 631513 h 2744358"/>
              <a:gd name="connsiteX47" fmla="*/ 1924445 w 2207474"/>
              <a:gd name="connsiteY47" fmla="*/ 609741 h 2744358"/>
              <a:gd name="connsiteX48" fmla="*/ 1891788 w 2207474"/>
              <a:gd name="connsiteY48" fmla="*/ 533541 h 2744358"/>
              <a:gd name="connsiteX49" fmla="*/ 1837360 w 2207474"/>
              <a:gd name="connsiteY49" fmla="*/ 489998 h 2744358"/>
              <a:gd name="connsiteX50" fmla="*/ 1815588 w 2207474"/>
              <a:gd name="connsiteY50" fmla="*/ 468227 h 2744358"/>
              <a:gd name="connsiteX51" fmla="*/ 1782931 w 2207474"/>
              <a:gd name="connsiteY51" fmla="*/ 446456 h 2744358"/>
              <a:gd name="connsiteX52" fmla="*/ 1739388 w 2207474"/>
              <a:gd name="connsiteY52" fmla="*/ 402913 h 2744358"/>
              <a:gd name="connsiteX53" fmla="*/ 1695845 w 2207474"/>
              <a:gd name="connsiteY53" fmla="*/ 370256 h 2744358"/>
              <a:gd name="connsiteX54" fmla="*/ 1630531 w 2207474"/>
              <a:gd name="connsiteY54" fmla="*/ 304941 h 2744358"/>
              <a:gd name="connsiteX55" fmla="*/ 1597874 w 2207474"/>
              <a:gd name="connsiteY55" fmla="*/ 272284 h 2744358"/>
              <a:gd name="connsiteX56" fmla="*/ 1543445 w 2207474"/>
              <a:gd name="connsiteY56" fmla="*/ 239627 h 2744358"/>
              <a:gd name="connsiteX57" fmla="*/ 1499902 w 2207474"/>
              <a:gd name="connsiteY57" fmla="*/ 206970 h 2744358"/>
              <a:gd name="connsiteX58" fmla="*/ 1456360 w 2207474"/>
              <a:gd name="connsiteY58" fmla="*/ 185198 h 2744358"/>
              <a:gd name="connsiteX59" fmla="*/ 1391045 w 2207474"/>
              <a:gd name="connsiteY59" fmla="*/ 141656 h 2744358"/>
              <a:gd name="connsiteX60" fmla="*/ 1347502 w 2207474"/>
              <a:gd name="connsiteY60" fmla="*/ 119884 h 2744358"/>
              <a:gd name="connsiteX61" fmla="*/ 1303960 w 2207474"/>
              <a:gd name="connsiteY61" fmla="*/ 87227 h 2744358"/>
              <a:gd name="connsiteX62" fmla="*/ 1260417 w 2207474"/>
              <a:gd name="connsiteY62" fmla="*/ 76341 h 2744358"/>
              <a:gd name="connsiteX63" fmla="*/ 1195102 w 2207474"/>
              <a:gd name="connsiteY63" fmla="*/ 54570 h 2744358"/>
              <a:gd name="connsiteX64" fmla="*/ 1151560 w 2207474"/>
              <a:gd name="connsiteY64" fmla="*/ 43684 h 2744358"/>
              <a:gd name="connsiteX65" fmla="*/ 1118902 w 2207474"/>
              <a:gd name="connsiteY65" fmla="*/ 32798 h 2744358"/>
              <a:gd name="connsiteX66" fmla="*/ 1053588 w 2207474"/>
              <a:gd name="connsiteY66" fmla="*/ 21913 h 2744358"/>
              <a:gd name="connsiteX67" fmla="*/ 846760 w 2207474"/>
              <a:gd name="connsiteY67" fmla="*/ 141 h 2744358"/>
              <a:gd name="connsiteX68" fmla="*/ 607274 w 2207474"/>
              <a:gd name="connsiteY68" fmla="*/ 21913 h 27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07474" h="2744358">
                <a:moveTo>
                  <a:pt x="607274" y="21913"/>
                </a:moveTo>
                <a:lnTo>
                  <a:pt x="607274" y="21913"/>
                </a:lnTo>
                <a:cubicBezTo>
                  <a:pt x="407703" y="598856"/>
                  <a:pt x="179617" y="1166711"/>
                  <a:pt x="8560" y="1752741"/>
                </a:cubicBezTo>
                <a:cubicBezTo>
                  <a:pt x="-3601" y="1794403"/>
                  <a:pt x="-14427" y="2045445"/>
                  <a:pt x="62988" y="2122856"/>
                </a:cubicBezTo>
                <a:lnTo>
                  <a:pt x="84760" y="2144627"/>
                </a:lnTo>
                <a:cubicBezTo>
                  <a:pt x="99274" y="2173656"/>
                  <a:pt x="105352" y="2208764"/>
                  <a:pt x="128302" y="2231713"/>
                </a:cubicBezTo>
                <a:cubicBezTo>
                  <a:pt x="135559" y="2238970"/>
                  <a:pt x="144109" y="2245133"/>
                  <a:pt x="150074" y="2253484"/>
                </a:cubicBezTo>
                <a:cubicBezTo>
                  <a:pt x="198276" y="2320966"/>
                  <a:pt x="157430" y="2299480"/>
                  <a:pt x="215388" y="2318798"/>
                </a:cubicBezTo>
                <a:cubicBezTo>
                  <a:pt x="306299" y="2470319"/>
                  <a:pt x="199582" y="2319217"/>
                  <a:pt x="280702" y="2384113"/>
                </a:cubicBezTo>
                <a:cubicBezTo>
                  <a:pt x="290918" y="2392286"/>
                  <a:pt x="292749" y="2408018"/>
                  <a:pt x="302474" y="2416770"/>
                </a:cubicBezTo>
                <a:cubicBezTo>
                  <a:pt x="369074" y="2476709"/>
                  <a:pt x="383910" y="2479259"/>
                  <a:pt x="454874" y="2514741"/>
                </a:cubicBezTo>
                <a:cubicBezTo>
                  <a:pt x="470816" y="2530684"/>
                  <a:pt x="487329" y="2550044"/>
                  <a:pt x="509302" y="2558284"/>
                </a:cubicBezTo>
                <a:cubicBezTo>
                  <a:pt x="526626" y="2564781"/>
                  <a:pt x="545588" y="2565541"/>
                  <a:pt x="563731" y="2569170"/>
                </a:cubicBezTo>
                <a:cubicBezTo>
                  <a:pt x="647410" y="2624956"/>
                  <a:pt x="603235" y="2608412"/>
                  <a:pt x="694360" y="2623598"/>
                </a:cubicBezTo>
                <a:cubicBezTo>
                  <a:pt x="708874" y="2630855"/>
                  <a:pt x="722987" y="2638978"/>
                  <a:pt x="737902" y="2645370"/>
                </a:cubicBezTo>
                <a:cubicBezTo>
                  <a:pt x="766358" y="2657566"/>
                  <a:pt x="783411" y="2657934"/>
                  <a:pt x="814102" y="2667141"/>
                </a:cubicBezTo>
                <a:cubicBezTo>
                  <a:pt x="836084" y="2673735"/>
                  <a:pt x="857276" y="2682875"/>
                  <a:pt x="879417" y="2688913"/>
                </a:cubicBezTo>
                <a:cubicBezTo>
                  <a:pt x="897267" y="2693781"/>
                  <a:pt x="915895" y="2695311"/>
                  <a:pt x="933845" y="2699798"/>
                </a:cubicBezTo>
                <a:cubicBezTo>
                  <a:pt x="944977" y="2702581"/>
                  <a:pt x="955184" y="2708798"/>
                  <a:pt x="966502" y="2710684"/>
                </a:cubicBezTo>
                <a:cubicBezTo>
                  <a:pt x="998913" y="2716086"/>
                  <a:pt x="1031817" y="2717941"/>
                  <a:pt x="1064474" y="2721570"/>
                </a:cubicBezTo>
                <a:cubicBezTo>
                  <a:pt x="1078988" y="2725199"/>
                  <a:pt x="1093187" y="2730479"/>
                  <a:pt x="1108017" y="2732456"/>
                </a:cubicBezTo>
                <a:cubicBezTo>
                  <a:pt x="1280443" y="2755446"/>
                  <a:pt x="1354499" y="2739253"/>
                  <a:pt x="1565217" y="2732456"/>
                </a:cubicBezTo>
                <a:cubicBezTo>
                  <a:pt x="1597326" y="2711049"/>
                  <a:pt x="1604339" y="2709457"/>
                  <a:pt x="1630531" y="2678027"/>
                </a:cubicBezTo>
                <a:cubicBezTo>
                  <a:pt x="1638906" y="2667976"/>
                  <a:pt x="1644129" y="2655586"/>
                  <a:pt x="1652302" y="2645370"/>
                </a:cubicBezTo>
                <a:cubicBezTo>
                  <a:pt x="1670029" y="2623211"/>
                  <a:pt x="1682482" y="2617993"/>
                  <a:pt x="1706731" y="2601827"/>
                </a:cubicBezTo>
                <a:cubicBezTo>
                  <a:pt x="1737569" y="2509315"/>
                  <a:pt x="1694561" y="2622111"/>
                  <a:pt x="1739388" y="2547398"/>
                </a:cubicBezTo>
                <a:cubicBezTo>
                  <a:pt x="1787670" y="2466927"/>
                  <a:pt x="1705988" y="2564654"/>
                  <a:pt x="1772045" y="2482084"/>
                </a:cubicBezTo>
                <a:cubicBezTo>
                  <a:pt x="1799047" y="2448332"/>
                  <a:pt x="1793250" y="2472333"/>
                  <a:pt x="1815588" y="2427656"/>
                </a:cubicBezTo>
                <a:cubicBezTo>
                  <a:pt x="1820720" y="2417393"/>
                  <a:pt x="1820109" y="2404546"/>
                  <a:pt x="1826474" y="2394998"/>
                </a:cubicBezTo>
                <a:cubicBezTo>
                  <a:pt x="1835013" y="2382189"/>
                  <a:pt x="1849276" y="2374168"/>
                  <a:pt x="1859131" y="2362341"/>
                </a:cubicBezTo>
                <a:cubicBezTo>
                  <a:pt x="1867506" y="2352290"/>
                  <a:pt x="1873298" y="2340330"/>
                  <a:pt x="1880902" y="2329684"/>
                </a:cubicBezTo>
                <a:cubicBezTo>
                  <a:pt x="1891447" y="2314920"/>
                  <a:pt x="1903496" y="2301237"/>
                  <a:pt x="1913560" y="2286141"/>
                </a:cubicBezTo>
                <a:cubicBezTo>
                  <a:pt x="1967665" y="2204985"/>
                  <a:pt x="1921413" y="2256517"/>
                  <a:pt x="1978874" y="2199056"/>
                </a:cubicBezTo>
                <a:cubicBezTo>
                  <a:pt x="1982503" y="2188170"/>
                  <a:pt x="1983395" y="2175946"/>
                  <a:pt x="1989760" y="2166398"/>
                </a:cubicBezTo>
                <a:cubicBezTo>
                  <a:pt x="2049724" y="2076452"/>
                  <a:pt x="2007362" y="2220361"/>
                  <a:pt x="2076845" y="2046656"/>
                </a:cubicBezTo>
                <a:cubicBezTo>
                  <a:pt x="2084102" y="2028513"/>
                  <a:pt x="2090531" y="2010016"/>
                  <a:pt x="2098617" y="1992227"/>
                </a:cubicBezTo>
                <a:cubicBezTo>
                  <a:pt x="2119099" y="1947167"/>
                  <a:pt x="2139023" y="1919223"/>
                  <a:pt x="2153045" y="1872484"/>
                </a:cubicBezTo>
                <a:cubicBezTo>
                  <a:pt x="2158361" y="1854762"/>
                  <a:pt x="2159444" y="1836006"/>
                  <a:pt x="2163931" y="1818056"/>
                </a:cubicBezTo>
                <a:cubicBezTo>
                  <a:pt x="2187451" y="1723977"/>
                  <a:pt x="2161629" y="1867383"/>
                  <a:pt x="2185702" y="1730970"/>
                </a:cubicBezTo>
                <a:cubicBezTo>
                  <a:pt x="2193373" y="1687498"/>
                  <a:pt x="2207474" y="1600341"/>
                  <a:pt x="2207474" y="1600341"/>
                </a:cubicBezTo>
                <a:cubicBezTo>
                  <a:pt x="2194396" y="1436872"/>
                  <a:pt x="2194738" y="1343905"/>
                  <a:pt x="2163931" y="1197570"/>
                </a:cubicBezTo>
                <a:cubicBezTo>
                  <a:pt x="2158489" y="1171720"/>
                  <a:pt x="2150211" y="1146530"/>
                  <a:pt x="2142160" y="1121370"/>
                </a:cubicBezTo>
                <a:cubicBezTo>
                  <a:pt x="2121177" y="1055798"/>
                  <a:pt x="2107634" y="987006"/>
                  <a:pt x="2076845" y="925427"/>
                </a:cubicBezTo>
                <a:cubicBezTo>
                  <a:pt x="2055074" y="881884"/>
                  <a:pt x="2023339" y="842027"/>
                  <a:pt x="2011531" y="794798"/>
                </a:cubicBezTo>
                <a:cubicBezTo>
                  <a:pt x="1988876" y="704182"/>
                  <a:pt x="2016460" y="793771"/>
                  <a:pt x="1978874" y="718598"/>
                </a:cubicBezTo>
                <a:cubicBezTo>
                  <a:pt x="1970135" y="701121"/>
                  <a:pt x="1963963" y="682466"/>
                  <a:pt x="1957102" y="664170"/>
                </a:cubicBezTo>
                <a:cubicBezTo>
                  <a:pt x="1953073" y="653426"/>
                  <a:pt x="1952120" y="641352"/>
                  <a:pt x="1946217" y="631513"/>
                </a:cubicBezTo>
                <a:cubicBezTo>
                  <a:pt x="1940937" y="622712"/>
                  <a:pt x="1931702" y="616998"/>
                  <a:pt x="1924445" y="609741"/>
                </a:cubicBezTo>
                <a:cubicBezTo>
                  <a:pt x="1917207" y="588027"/>
                  <a:pt x="1906276" y="550099"/>
                  <a:pt x="1891788" y="533541"/>
                </a:cubicBezTo>
                <a:cubicBezTo>
                  <a:pt x="1876488" y="516056"/>
                  <a:pt x="1855001" y="505118"/>
                  <a:pt x="1837360" y="489998"/>
                </a:cubicBezTo>
                <a:cubicBezTo>
                  <a:pt x="1829568" y="483319"/>
                  <a:pt x="1823602" y="474638"/>
                  <a:pt x="1815588" y="468227"/>
                </a:cubicBezTo>
                <a:cubicBezTo>
                  <a:pt x="1805372" y="460054"/>
                  <a:pt x="1792864" y="454970"/>
                  <a:pt x="1782931" y="446456"/>
                </a:cubicBezTo>
                <a:cubicBezTo>
                  <a:pt x="1767346" y="433098"/>
                  <a:pt x="1754836" y="416430"/>
                  <a:pt x="1739388" y="402913"/>
                </a:cubicBezTo>
                <a:cubicBezTo>
                  <a:pt x="1725734" y="390966"/>
                  <a:pt x="1709330" y="382393"/>
                  <a:pt x="1695845" y="370256"/>
                </a:cubicBezTo>
                <a:cubicBezTo>
                  <a:pt x="1672959" y="349659"/>
                  <a:pt x="1652302" y="326713"/>
                  <a:pt x="1630531" y="304941"/>
                </a:cubicBezTo>
                <a:cubicBezTo>
                  <a:pt x="1619645" y="294055"/>
                  <a:pt x="1611075" y="280204"/>
                  <a:pt x="1597874" y="272284"/>
                </a:cubicBezTo>
                <a:cubicBezTo>
                  <a:pt x="1579731" y="261398"/>
                  <a:pt x="1561050" y="251363"/>
                  <a:pt x="1543445" y="239627"/>
                </a:cubicBezTo>
                <a:cubicBezTo>
                  <a:pt x="1528349" y="229563"/>
                  <a:pt x="1515287" y="216586"/>
                  <a:pt x="1499902" y="206970"/>
                </a:cubicBezTo>
                <a:cubicBezTo>
                  <a:pt x="1486141" y="198369"/>
                  <a:pt x="1470275" y="193547"/>
                  <a:pt x="1456360" y="185198"/>
                </a:cubicBezTo>
                <a:cubicBezTo>
                  <a:pt x="1433923" y="171736"/>
                  <a:pt x="1414449" y="153358"/>
                  <a:pt x="1391045" y="141656"/>
                </a:cubicBezTo>
                <a:cubicBezTo>
                  <a:pt x="1376531" y="134399"/>
                  <a:pt x="1361263" y="128485"/>
                  <a:pt x="1347502" y="119884"/>
                </a:cubicBezTo>
                <a:cubicBezTo>
                  <a:pt x="1332117" y="110268"/>
                  <a:pt x="1320187" y="95341"/>
                  <a:pt x="1303960" y="87227"/>
                </a:cubicBezTo>
                <a:cubicBezTo>
                  <a:pt x="1290578" y="80536"/>
                  <a:pt x="1274747" y="80640"/>
                  <a:pt x="1260417" y="76341"/>
                </a:cubicBezTo>
                <a:cubicBezTo>
                  <a:pt x="1238436" y="69747"/>
                  <a:pt x="1217083" y="61164"/>
                  <a:pt x="1195102" y="54570"/>
                </a:cubicBezTo>
                <a:cubicBezTo>
                  <a:pt x="1180772" y="50271"/>
                  <a:pt x="1165945" y="47794"/>
                  <a:pt x="1151560" y="43684"/>
                </a:cubicBezTo>
                <a:cubicBezTo>
                  <a:pt x="1140527" y="40532"/>
                  <a:pt x="1130104" y="35287"/>
                  <a:pt x="1118902" y="32798"/>
                </a:cubicBezTo>
                <a:cubicBezTo>
                  <a:pt x="1097356" y="28010"/>
                  <a:pt x="1075359" y="25541"/>
                  <a:pt x="1053588" y="21913"/>
                </a:cubicBezTo>
                <a:cubicBezTo>
                  <a:pt x="969907" y="-5982"/>
                  <a:pt x="1011290" y="4711"/>
                  <a:pt x="846760" y="141"/>
                </a:cubicBezTo>
                <a:cubicBezTo>
                  <a:pt x="774216" y="-1874"/>
                  <a:pt x="647188" y="18284"/>
                  <a:pt x="607274" y="2191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39032" y="3780384"/>
            <a:ext cx="2333942" cy="2206986"/>
          </a:xfrm>
          <a:custGeom>
            <a:avLst/>
            <a:gdLst>
              <a:gd name="connsiteX0" fmla="*/ 570457 w 2007371"/>
              <a:gd name="connsiteY0" fmla="*/ 0 h 2492829"/>
              <a:gd name="connsiteX1" fmla="*/ 570457 w 2007371"/>
              <a:gd name="connsiteY1" fmla="*/ 0 h 2492829"/>
              <a:gd name="connsiteX2" fmla="*/ 516029 w 2007371"/>
              <a:gd name="connsiteY2" fmla="*/ 76200 h 2492829"/>
              <a:gd name="connsiteX3" fmla="*/ 450714 w 2007371"/>
              <a:gd name="connsiteY3" fmla="*/ 97972 h 2492829"/>
              <a:gd name="connsiteX4" fmla="*/ 385400 w 2007371"/>
              <a:gd name="connsiteY4" fmla="*/ 163286 h 2492829"/>
              <a:gd name="connsiteX5" fmla="*/ 352743 w 2007371"/>
              <a:gd name="connsiteY5" fmla="*/ 195943 h 2492829"/>
              <a:gd name="connsiteX6" fmla="*/ 341857 w 2007371"/>
              <a:gd name="connsiteY6" fmla="*/ 228600 h 2492829"/>
              <a:gd name="connsiteX7" fmla="*/ 298314 w 2007371"/>
              <a:gd name="connsiteY7" fmla="*/ 283029 h 2492829"/>
              <a:gd name="connsiteX8" fmla="*/ 265657 w 2007371"/>
              <a:gd name="connsiteY8" fmla="*/ 337457 h 2492829"/>
              <a:gd name="connsiteX9" fmla="*/ 254771 w 2007371"/>
              <a:gd name="connsiteY9" fmla="*/ 370114 h 2492829"/>
              <a:gd name="connsiteX10" fmla="*/ 233000 w 2007371"/>
              <a:gd name="connsiteY10" fmla="*/ 413657 h 2492829"/>
              <a:gd name="connsiteX11" fmla="*/ 222114 w 2007371"/>
              <a:gd name="connsiteY11" fmla="*/ 446314 h 2492829"/>
              <a:gd name="connsiteX12" fmla="*/ 200343 w 2007371"/>
              <a:gd name="connsiteY12" fmla="*/ 478972 h 2492829"/>
              <a:gd name="connsiteX13" fmla="*/ 178571 w 2007371"/>
              <a:gd name="connsiteY13" fmla="*/ 544286 h 2492829"/>
              <a:gd name="connsiteX14" fmla="*/ 167686 w 2007371"/>
              <a:gd name="connsiteY14" fmla="*/ 576943 h 2492829"/>
              <a:gd name="connsiteX15" fmla="*/ 124143 w 2007371"/>
              <a:gd name="connsiteY15" fmla="*/ 664029 h 2492829"/>
              <a:gd name="connsiteX16" fmla="*/ 102371 w 2007371"/>
              <a:gd name="connsiteY16" fmla="*/ 729343 h 2492829"/>
              <a:gd name="connsiteX17" fmla="*/ 47943 w 2007371"/>
              <a:gd name="connsiteY17" fmla="*/ 849086 h 2492829"/>
              <a:gd name="connsiteX18" fmla="*/ 37057 w 2007371"/>
              <a:gd name="connsiteY18" fmla="*/ 914400 h 2492829"/>
              <a:gd name="connsiteX19" fmla="*/ 26171 w 2007371"/>
              <a:gd name="connsiteY19" fmla="*/ 947057 h 2492829"/>
              <a:gd name="connsiteX20" fmla="*/ 15286 w 2007371"/>
              <a:gd name="connsiteY20" fmla="*/ 1001486 h 2492829"/>
              <a:gd name="connsiteX21" fmla="*/ 15286 w 2007371"/>
              <a:gd name="connsiteY21" fmla="*/ 1567543 h 2492829"/>
              <a:gd name="connsiteX22" fmla="*/ 37057 w 2007371"/>
              <a:gd name="connsiteY22" fmla="*/ 1665514 h 2492829"/>
              <a:gd name="connsiteX23" fmla="*/ 47943 w 2007371"/>
              <a:gd name="connsiteY23" fmla="*/ 1730829 h 2492829"/>
              <a:gd name="connsiteX24" fmla="*/ 69714 w 2007371"/>
              <a:gd name="connsiteY24" fmla="*/ 1785257 h 2492829"/>
              <a:gd name="connsiteX25" fmla="*/ 80600 w 2007371"/>
              <a:gd name="connsiteY25" fmla="*/ 1817914 h 2492829"/>
              <a:gd name="connsiteX26" fmla="*/ 124143 w 2007371"/>
              <a:gd name="connsiteY26" fmla="*/ 1894114 h 2492829"/>
              <a:gd name="connsiteX27" fmla="*/ 156800 w 2007371"/>
              <a:gd name="connsiteY27" fmla="*/ 1970314 h 2492829"/>
              <a:gd name="connsiteX28" fmla="*/ 189457 w 2007371"/>
              <a:gd name="connsiteY28" fmla="*/ 2002972 h 2492829"/>
              <a:gd name="connsiteX29" fmla="*/ 211229 w 2007371"/>
              <a:gd name="connsiteY29" fmla="*/ 2046514 h 2492829"/>
              <a:gd name="connsiteX30" fmla="*/ 330971 w 2007371"/>
              <a:gd name="connsiteY30" fmla="*/ 2155372 h 2492829"/>
              <a:gd name="connsiteX31" fmla="*/ 363629 w 2007371"/>
              <a:gd name="connsiteY31" fmla="*/ 2188029 h 2492829"/>
              <a:gd name="connsiteX32" fmla="*/ 396286 w 2007371"/>
              <a:gd name="connsiteY32" fmla="*/ 2209800 h 2492829"/>
              <a:gd name="connsiteX33" fmla="*/ 450714 w 2007371"/>
              <a:gd name="connsiteY33" fmla="*/ 2264229 h 2492829"/>
              <a:gd name="connsiteX34" fmla="*/ 526914 w 2007371"/>
              <a:gd name="connsiteY34" fmla="*/ 2307772 h 2492829"/>
              <a:gd name="connsiteX35" fmla="*/ 548686 w 2007371"/>
              <a:gd name="connsiteY35" fmla="*/ 2329543 h 2492829"/>
              <a:gd name="connsiteX36" fmla="*/ 592229 w 2007371"/>
              <a:gd name="connsiteY36" fmla="*/ 2340429 h 2492829"/>
              <a:gd name="connsiteX37" fmla="*/ 646657 w 2007371"/>
              <a:gd name="connsiteY37" fmla="*/ 2373086 h 2492829"/>
              <a:gd name="connsiteX38" fmla="*/ 690200 w 2007371"/>
              <a:gd name="connsiteY38" fmla="*/ 2405743 h 2492829"/>
              <a:gd name="connsiteX39" fmla="*/ 733743 w 2007371"/>
              <a:gd name="connsiteY39" fmla="*/ 2416629 h 2492829"/>
              <a:gd name="connsiteX40" fmla="*/ 766400 w 2007371"/>
              <a:gd name="connsiteY40" fmla="*/ 2427514 h 2492829"/>
              <a:gd name="connsiteX41" fmla="*/ 853486 w 2007371"/>
              <a:gd name="connsiteY41" fmla="*/ 2471057 h 2492829"/>
              <a:gd name="connsiteX42" fmla="*/ 907914 w 2007371"/>
              <a:gd name="connsiteY42" fmla="*/ 2481943 h 2492829"/>
              <a:gd name="connsiteX43" fmla="*/ 951457 w 2007371"/>
              <a:gd name="connsiteY43" fmla="*/ 2492829 h 2492829"/>
              <a:gd name="connsiteX44" fmla="*/ 1343343 w 2007371"/>
              <a:gd name="connsiteY44" fmla="*/ 2481943 h 2492829"/>
              <a:gd name="connsiteX45" fmla="*/ 1408657 w 2007371"/>
              <a:gd name="connsiteY45" fmla="*/ 2438400 h 2492829"/>
              <a:gd name="connsiteX46" fmla="*/ 1430429 w 2007371"/>
              <a:gd name="connsiteY46" fmla="*/ 2394857 h 2492829"/>
              <a:gd name="connsiteX47" fmla="*/ 1495743 w 2007371"/>
              <a:gd name="connsiteY47" fmla="*/ 2362200 h 2492829"/>
              <a:gd name="connsiteX48" fmla="*/ 1561057 w 2007371"/>
              <a:gd name="connsiteY48" fmla="*/ 2318657 h 2492829"/>
              <a:gd name="connsiteX49" fmla="*/ 1604600 w 2007371"/>
              <a:gd name="connsiteY49" fmla="*/ 2286000 h 2492829"/>
              <a:gd name="connsiteX50" fmla="*/ 1637257 w 2007371"/>
              <a:gd name="connsiteY50" fmla="*/ 2242457 h 2492829"/>
              <a:gd name="connsiteX51" fmla="*/ 1669914 w 2007371"/>
              <a:gd name="connsiteY51" fmla="*/ 2209800 h 2492829"/>
              <a:gd name="connsiteX52" fmla="*/ 1713457 w 2007371"/>
              <a:gd name="connsiteY52" fmla="*/ 2144486 h 2492829"/>
              <a:gd name="connsiteX53" fmla="*/ 1735229 w 2007371"/>
              <a:gd name="connsiteY53" fmla="*/ 2100943 h 2492829"/>
              <a:gd name="connsiteX54" fmla="*/ 1800543 w 2007371"/>
              <a:gd name="connsiteY54" fmla="*/ 2002972 h 2492829"/>
              <a:gd name="connsiteX55" fmla="*/ 1844086 w 2007371"/>
              <a:gd name="connsiteY55" fmla="*/ 1948543 h 2492829"/>
              <a:gd name="connsiteX56" fmla="*/ 1854971 w 2007371"/>
              <a:gd name="connsiteY56" fmla="*/ 1915886 h 2492829"/>
              <a:gd name="connsiteX57" fmla="*/ 1898514 w 2007371"/>
              <a:gd name="connsiteY57" fmla="*/ 1828800 h 2492829"/>
              <a:gd name="connsiteX58" fmla="*/ 1909400 w 2007371"/>
              <a:gd name="connsiteY58" fmla="*/ 1774372 h 2492829"/>
              <a:gd name="connsiteX59" fmla="*/ 1920286 w 2007371"/>
              <a:gd name="connsiteY59" fmla="*/ 1741714 h 2492829"/>
              <a:gd name="connsiteX60" fmla="*/ 1931171 w 2007371"/>
              <a:gd name="connsiteY60" fmla="*/ 1687286 h 2492829"/>
              <a:gd name="connsiteX61" fmla="*/ 1952943 w 2007371"/>
              <a:gd name="connsiteY61" fmla="*/ 1621972 h 2492829"/>
              <a:gd name="connsiteX62" fmla="*/ 1963829 w 2007371"/>
              <a:gd name="connsiteY62" fmla="*/ 1589314 h 2492829"/>
              <a:gd name="connsiteX63" fmla="*/ 1974714 w 2007371"/>
              <a:gd name="connsiteY63" fmla="*/ 1545772 h 2492829"/>
              <a:gd name="connsiteX64" fmla="*/ 1985600 w 2007371"/>
              <a:gd name="connsiteY64" fmla="*/ 1382486 h 2492829"/>
              <a:gd name="connsiteX65" fmla="*/ 1996486 w 2007371"/>
              <a:gd name="connsiteY65" fmla="*/ 1349829 h 2492829"/>
              <a:gd name="connsiteX66" fmla="*/ 2007371 w 2007371"/>
              <a:gd name="connsiteY66" fmla="*/ 1273629 h 2492829"/>
              <a:gd name="connsiteX67" fmla="*/ 1996486 w 2007371"/>
              <a:gd name="connsiteY67" fmla="*/ 881743 h 2492829"/>
              <a:gd name="connsiteX68" fmla="*/ 1985600 w 2007371"/>
              <a:gd name="connsiteY68" fmla="*/ 827314 h 2492829"/>
              <a:gd name="connsiteX69" fmla="*/ 1942057 w 2007371"/>
              <a:gd name="connsiteY69" fmla="*/ 751114 h 2492829"/>
              <a:gd name="connsiteX70" fmla="*/ 1909400 w 2007371"/>
              <a:gd name="connsiteY70" fmla="*/ 696686 h 2492829"/>
              <a:gd name="connsiteX71" fmla="*/ 1854971 w 2007371"/>
              <a:gd name="connsiteY71" fmla="*/ 642257 h 2492829"/>
              <a:gd name="connsiteX72" fmla="*/ 1822314 w 2007371"/>
              <a:gd name="connsiteY72" fmla="*/ 609600 h 2492829"/>
              <a:gd name="connsiteX73" fmla="*/ 1767886 w 2007371"/>
              <a:gd name="connsiteY73" fmla="*/ 544286 h 2492829"/>
              <a:gd name="connsiteX74" fmla="*/ 1746114 w 2007371"/>
              <a:gd name="connsiteY74" fmla="*/ 511629 h 2492829"/>
              <a:gd name="connsiteX75" fmla="*/ 1702571 w 2007371"/>
              <a:gd name="connsiteY75" fmla="*/ 478972 h 2492829"/>
              <a:gd name="connsiteX76" fmla="*/ 1648143 w 2007371"/>
              <a:gd name="connsiteY76" fmla="*/ 402772 h 2492829"/>
              <a:gd name="connsiteX77" fmla="*/ 1561057 w 2007371"/>
              <a:gd name="connsiteY77" fmla="*/ 337457 h 2492829"/>
              <a:gd name="connsiteX78" fmla="*/ 1473971 w 2007371"/>
              <a:gd name="connsiteY78" fmla="*/ 283029 h 2492829"/>
              <a:gd name="connsiteX79" fmla="*/ 1332457 w 2007371"/>
              <a:gd name="connsiteY79" fmla="*/ 195943 h 2492829"/>
              <a:gd name="connsiteX80" fmla="*/ 1278029 w 2007371"/>
              <a:gd name="connsiteY80" fmla="*/ 163286 h 2492829"/>
              <a:gd name="connsiteX81" fmla="*/ 1234486 w 2007371"/>
              <a:gd name="connsiteY81" fmla="*/ 152400 h 2492829"/>
              <a:gd name="connsiteX82" fmla="*/ 1136514 w 2007371"/>
              <a:gd name="connsiteY82" fmla="*/ 97972 h 2492829"/>
              <a:gd name="connsiteX83" fmla="*/ 1038543 w 2007371"/>
              <a:gd name="connsiteY83" fmla="*/ 76200 h 2492829"/>
              <a:gd name="connsiteX84" fmla="*/ 984114 w 2007371"/>
              <a:gd name="connsiteY84" fmla="*/ 65314 h 2492829"/>
              <a:gd name="connsiteX85" fmla="*/ 951457 w 2007371"/>
              <a:gd name="connsiteY85" fmla="*/ 54429 h 2492829"/>
              <a:gd name="connsiteX86" fmla="*/ 897029 w 2007371"/>
              <a:gd name="connsiteY86" fmla="*/ 43543 h 2492829"/>
              <a:gd name="connsiteX87" fmla="*/ 864371 w 2007371"/>
              <a:gd name="connsiteY87" fmla="*/ 32657 h 2492829"/>
              <a:gd name="connsiteX88" fmla="*/ 820829 w 2007371"/>
              <a:gd name="connsiteY88" fmla="*/ 21772 h 2492829"/>
              <a:gd name="connsiteX89" fmla="*/ 570457 w 2007371"/>
              <a:gd name="connsiteY89" fmla="*/ 0 h 249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007371" h="2492829">
                <a:moveTo>
                  <a:pt x="570457" y="0"/>
                </a:moveTo>
                <a:lnTo>
                  <a:pt x="570457" y="0"/>
                </a:lnTo>
                <a:cubicBezTo>
                  <a:pt x="552314" y="25400"/>
                  <a:pt x="540187" y="56434"/>
                  <a:pt x="516029" y="76200"/>
                </a:cubicBezTo>
                <a:cubicBezTo>
                  <a:pt x="498267" y="90732"/>
                  <a:pt x="450714" y="97972"/>
                  <a:pt x="450714" y="97972"/>
                </a:cubicBezTo>
                <a:lnTo>
                  <a:pt x="385400" y="163286"/>
                </a:lnTo>
                <a:lnTo>
                  <a:pt x="352743" y="195943"/>
                </a:lnTo>
                <a:cubicBezTo>
                  <a:pt x="349114" y="206829"/>
                  <a:pt x="346989" y="218337"/>
                  <a:pt x="341857" y="228600"/>
                </a:cubicBezTo>
                <a:cubicBezTo>
                  <a:pt x="328124" y="256065"/>
                  <a:pt x="318565" y="262778"/>
                  <a:pt x="298314" y="283029"/>
                </a:cubicBezTo>
                <a:cubicBezTo>
                  <a:pt x="267481" y="375535"/>
                  <a:pt x="310483" y="262750"/>
                  <a:pt x="265657" y="337457"/>
                </a:cubicBezTo>
                <a:cubicBezTo>
                  <a:pt x="259753" y="347296"/>
                  <a:pt x="259291" y="359567"/>
                  <a:pt x="254771" y="370114"/>
                </a:cubicBezTo>
                <a:cubicBezTo>
                  <a:pt x="248379" y="385029"/>
                  <a:pt x="239392" y="398742"/>
                  <a:pt x="233000" y="413657"/>
                </a:cubicBezTo>
                <a:cubicBezTo>
                  <a:pt x="228480" y="424204"/>
                  <a:pt x="227246" y="436051"/>
                  <a:pt x="222114" y="446314"/>
                </a:cubicBezTo>
                <a:cubicBezTo>
                  <a:pt x="216263" y="458016"/>
                  <a:pt x="205657" y="467016"/>
                  <a:pt x="200343" y="478972"/>
                </a:cubicBezTo>
                <a:cubicBezTo>
                  <a:pt x="191023" y="499943"/>
                  <a:pt x="185828" y="522515"/>
                  <a:pt x="178571" y="544286"/>
                </a:cubicBezTo>
                <a:cubicBezTo>
                  <a:pt x="174942" y="555172"/>
                  <a:pt x="172818" y="566680"/>
                  <a:pt x="167686" y="576943"/>
                </a:cubicBezTo>
                <a:cubicBezTo>
                  <a:pt x="153172" y="605972"/>
                  <a:pt x="134406" y="633240"/>
                  <a:pt x="124143" y="664029"/>
                </a:cubicBezTo>
                <a:cubicBezTo>
                  <a:pt x="116886" y="685800"/>
                  <a:pt x="112634" y="708817"/>
                  <a:pt x="102371" y="729343"/>
                </a:cubicBezTo>
                <a:cubicBezTo>
                  <a:pt x="89591" y="754904"/>
                  <a:pt x="56402" y="811021"/>
                  <a:pt x="47943" y="849086"/>
                </a:cubicBezTo>
                <a:cubicBezTo>
                  <a:pt x="43155" y="870632"/>
                  <a:pt x="41845" y="892854"/>
                  <a:pt x="37057" y="914400"/>
                </a:cubicBezTo>
                <a:cubicBezTo>
                  <a:pt x="34568" y="925601"/>
                  <a:pt x="28954" y="935925"/>
                  <a:pt x="26171" y="947057"/>
                </a:cubicBezTo>
                <a:cubicBezTo>
                  <a:pt x="21684" y="965007"/>
                  <a:pt x="18914" y="983343"/>
                  <a:pt x="15286" y="1001486"/>
                </a:cubicBezTo>
                <a:cubicBezTo>
                  <a:pt x="-7453" y="1251608"/>
                  <a:pt x="-2594" y="1147348"/>
                  <a:pt x="15286" y="1567543"/>
                </a:cubicBezTo>
                <a:cubicBezTo>
                  <a:pt x="17155" y="1611470"/>
                  <a:pt x="24859" y="1628921"/>
                  <a:pt x="37057" y="1665514"/>
                </a:cubicBezTo>
                <a:cubicBezTo>
                  <a:pt x="40686" y="1687286"/>
                  <a:pt x="42136" y="1709535"/>
                  <a:pt x="47943" y="1730829"/>
                </a:cubicBezTo>
                <a:cubicBezTo>
                  <a:pt x="53084" y="1749681"/>
                  <a:pt x="62853" y="1766961"/>
                  <a:pt x="69714" y="1785257"/>
                </a:cubicBezTo>
                <a:cubicBezTo>
                  <a:pt x="73743" y="1796001"/>
                  <a:pt x="76080" y="1807367"/>
                  <a:pt x="80600" y="1817914"/>
                </a:cubicBezTo>
                <a:cubicBezTo>
                  <a:pt x="97175" y="1856589"/>
                  <a:pt x="102276" y="1861314"/>
                  <a:pt x="124143" y="1894114"/>
                </a:cubicBezTo>
                <a:cubicBezTo>
                  <a:pt x="133027" y="1920765"/>
                  <a:pt x="139986" y="1946774"/>
                  <a:pt x="156800" y="1970314"/>
                </a:cubicBezTo>
                <a:cubicBezTo>
                  <a:pt x="165748" y="1982841"/>
                  <a:pt x="180509" y="1990445"/>
                  <a:pt x="189457" y="2002972"/>
                </a:cubicBezTo>
                <a:cubicBezTo>
                  <a:pt x="198889" y="2016177"/>
                  <a:pt x="200953" y="2033955"/>
                  <a:pt x="211229" y="2046514"/>
                </a:cubicBezTo>
                <a:cubicBezTo>
                  <a:pt x="288058" y="2140414"/>
                  <a:pt x="264855" y="2098700"/>
                  <a:pt x="330971" y="2155372"/>
                </a:cubicBezTo>
                <a:cubicBezTo>
                  <a:pt x="342660" y="2165391"/>
                  <a:pt x="351802" y="2178174"/>
                  <a:pt x="363629" y="2188029"/>
                </a:cubicBezTo>
                <a:cubicBezTo>
                  <a:pt x="373680" y="2196404"/>
                  <a:pt x="386440" y="2201185"/>
                  <a:pt x="396286" y="2209800"/>
                </a:cubicBezTo>
                <a:cubicBezTo>
                  <a:pt x="415595" y="2226696"/>
                  <a:pt x="427765" y="2252755"/>
                  <a:pt x="450714" y="2264229"/>
                </a:cubicBezTo>
                <a:cubicBezTo>
                  <a:pt x="480519" y="2279131"/>
                  <a:pt x="501266" y="2287254"/>
                  <a:pt x="526914" y="2307772"/>
                </a:cubicBezTo>
                <a:cubicBezTo>
                  <a:pt x="534928" y="2314183"/>
                  <a:pt x="539506" y="2324953"/>
                  <a:pt x="548686" y="2329543"/>
                </a:cubicBezTo>
                <a:cubicBezTo>
                  <a:pt x="562068" y="2336234"/>
                  <a:pt x="577715" y="2336800"/>
                  <a:pt x="592229" y="2340429"/>
                </a:cubicBezTo>
                <a:cubicBezTo>
                  <a:pt x="610372" y="2351315"/>
                  <a:pt x="629053" y="2361350"/>
                  <a:pt x="646657" y="2373086"/>
                </a:cubicBezTo>
                <a:cubicBezTo>
                  <a:pt x="661753" y="2383150"/>
                  <a:pt x="673973" y="2397629"/>
                  <a:pt x="690200" y="2405743"/>
                </a:cubicBezTo>
                <a:cubicBezTo>
                  <a:pt x="703582" y="2412434"/>
                  <a:pt x="719358" y="2412519"/>
                  <a:pt x="733743" y="2416629"/>
                </a:cubicBezTo>
                <a:cubicBezTo>
                  <a:pt x="744776" y="2419781"/>
                  <a:pt x="755514" y="2423886"/>
                  <a:pt x="766400" y="2427514"/>
                </a:cubicBezTo>
                <a:cubicBezTo>
                  <a:pt x="803161" y="2452022"/>
                  <a:pt x="805064" y="2456530"/>
                  <a:pt x="853486" y="2471057"/>
                </a:cubicBezTo>
                <a:cubicBezTo>
                  <a:pt x="871208" y="2476373"/>
                  <a:pt x="889853" y="2477929"/>
                  <a:pt x="907914" y="2481943"/>
                </a:cubicBezTo>
                <a:cubicBezTo>
                  <a:pt x="922519" y="2485189"/>
                  <a:pt x="936943" y="2489200"/>
                  <a:pt x="951457" y="2492829"/>
                </a:cubicBezTo>
                <a:cubicBezTo>
                  <a:pt x="1082086" y="2489200"/>
                  <a:pt x="1213580" y="2497391"/>
                  <a:pt x="1343343" y="2481943"/>
                </a:cubicBezTo>
                <a:cubicBezTo>
                  <a:pt x="1369325" y="2478850"/>
                  <a:pt x="1408657" y="2438400"/>
                  <a:pt x="1408657" y="2438400"/>
                </a:cubicBezTo>
                <a:cubicBezTo>
                  <a:pt x="1415914" y="2423886"/>
                  <a:pt x="1420040" y="2407323"/>
                  <a:pt x="1430429" y="2394857"/>
                </a:cubicBezTo>
                <a:cubicBezTo>
                  <a:pt x="1455424" y="2364863"/>
                  <a:pt x="1465768" y="2378853"/>
                  <a:pt x="1495743" y="2362200"/>
                </a:cubicBezTo>
                <a:cubicBezTo>
                  <a:pt x="1518616" y="2349493"/>
                  <a:pt x="1540124" y="2334356"/>
                  <a:pt x="1561057" y="2318657"/>
                </a:cubicBezTo>
                <a:cubicBezTo>
                  <a:pt x="1575571" y="2307771"/>
                  <a:pt x="1591771" y="2298829"/>
                  <a:pt x="1604600" y="2286000"/>
                </a:cubicBezTo>
                <a:cubicBezTo>
                  <a:pt x="1617429" y="2273171"/>
                  <a:pt x="1625450" y="2256232"/>
                  <a:pt x="1637257" y="2242457"/>
                </a:cubicBezTo>
                <a:cubicBezTo>
                  <a:pt x="1647276" y="2230768"/>
                  <a:pt x="1659028" y="2220686"/>
                  <a:pt x="1669914" y="2209800"/>
                </a:cubicBezTo>
                <a:cubicBezTo>
                  <a:pt x="1693266" y="2139747"/>
                  <a:pt x="1662493" y="2215835"/>
                  <a:pt x="1713457" y="2144486"/>
                </a:cubicBezTo>
                <a:cubicBezTo>
                  <a:pt x="1722889" y="2131281"/>
                  <a:pt x="1727348" y="2115128"/>
                  <a:pt x="1735229" y="2100943"/>
                </a:cubicBezTo>
                <a:cubicBezTo>
                  <a:pt x="1772045" y="2034674"/>
                  <a:pt x="1759629" y="2060253"/>
                  <a:pt x="1800543" y="2002972"/>
                </a:cubicBezTo>
                <a:cubicBezTo>
                  <a:pt x="1834875" y="1954906"/>
                  <a:pt x="1807674" y="1984953"/>
                  <a:pt x="1844086" y="1948543"/>
                </a:cubicBezTo>
                <a:cubicBezTo>
                  <a:pt x="1847714" y="1937657"/>
                  <a:pt x="1849839" y="1926149"/>
                  <a:pt x="1854971" y="1915886"/>
                </a:cubicBezTo>
                <a:cubicBezTo>
                  <a:pt x="1888670" y="1848488"/>
                  <a:pt x="1870260" y="1922981"/>
                  <a:pt x="1898514" y="1828800"/>
                </a:cubicBezTo>
                <a:cubicBezTo>
                  <a:pt x="1903830" y="1811078"/>
                  <a:pt x="1904913" y="1792322"/>
                  <a:pt x="1909400" y="1774372"/>
                </a:cubicBezTo>
                <a:cubicBezTo>
                  <a:pt x="1912183" y="1763240"/>
                  <a:pt x="1917503" y="1752846"/>
                  <a:pt x="1920286" y="1741714"/>
                </a:cubicBezTo>
                <a:cubicBezTo>
                  <a:pt x="1924773" y="1723764"/>
                  <a:pt x="1926303" y="1705136"/>
                  <a:pt x="1931171" y="1687286"/>
                </a:cubicBezTo>
                <a:cubicBezTo>
                  <a:pt x="1937209" y="1665146"/>
                  <a:pt x="1945686" y="1643743"/>
                  <a:pt x="1952943" y="1621972"/>
                </a:cubicBezTo>
                <a:cubicBezTo>
                  <a:pt x="1956572" y="1611086"/>
                  <a:pt x="1961046" y="1600446"/>
                  <a:pt x="1963829" y="1589314"/>
                </a:cubicBezTo>
                <a:lnTo>
                  <a:pt x="1974714" y="1545772"/>
                </a:lnTo>
                <a:cubicBezTo>
                  <a:pt x="1978343" y="1491343"/>
                  <a:pt x="1979576" y="1436702"/>
                  <a:pt x="1985600" y="1382486"/>
                </a:cubicBezTo>
                <a:cubicBezTo>
                  <a:pt x="1986867" y="1371082"/>
                  <a:pt x="1994236" y="1361081"/>
                  <a:pt x="1996486" y="1349829"/>
                </a:cubicBezTo>
                <a:cubicBezTo>
                  <a:pt x="2001518" y="1324669"/>
                  <a:pt x="2003743" y="1299029"/>
                  <a:pt x="2007371" y="1273629"/>
                </a:cubicBezTo>
                <a:cubicBezTo>
                  <a:pt x="2003743" y="1143000"/>
                  <a:pt x="2002853" y="1012267"/>
                  <a:pt x="1996486" y="881743"/>
                </a:cubicBezTo>
                <a:cubicBezTo>
                  <a:pt x="1995585" y="863263"/>
                  <a:pt x="1991451" y="844867"/>
                  <a:pt x="1985600" y="827314"/>
                </a:cubicBezTo>
                <a:cubicBezTo>
                  <a:pt x="1974982" y="795459"/>
                  <a:pt x="1959121" y="778416"/>
                  <a:pt x="1942057" y="751114"/>
                </a:cubicBezTo>
                <a:cubicBezTo>
                  <a:pt x="1930843" y="733172"/>
                  <a:pt x="1922617" y="713207"/>
                  <a:pt x="1909400" y="696686"/>
                </a:cubicBezTo>
                <a:cubicBezTo>
                  <a:pt x="1893371" y="676650"/>
                  <a:pt x="1873114" y="660400"/>
                  <a:pt x="1854971" y="642257"/>
                </a:cubicBezTo>
                <a:lnTo>
                  <a:pt x="1822314" y="609600"/>
                </a:lnTo>
                <a:cubicBezTo>
                  <a:pt x="1801525" y="547228"/>
                  <a:pt x="1827198" y="603597"/>
                  <a:pt x="1767886" y="544286"/>
                </a:cubicBezTo>
                <a:cubicBezTo>
                  <a:pt x="1758635" y="535035"/>
                  <a:pt x="1755365" y="520880"/>
                  <a:pt x="1746114" y="511629"/>
                </a:cubicBezTo>
                <a:cubicBezTo>
                  <a:pt x="1733285" y="498800"/>
                  <a:pt x="1717085" y="489858"/>
                  <a:pt x="1702571" y="478972"/>
                </a:cubicBezTo>
                <a:cubicBezTo>
                  <a:pt x="1691705" y="462672"/>
                  <a:pt x="1659573" y="413163"/>
                  <a:pt x="1648143" y="402772"/>
                </a:cubicBezTo>
                <a:cubicBezTo>
                  <a:pt x="1621294" y="378363"/>
                  <a:pt x="1590086" y="359229"/>
                  <a:pt x="1561057" y="337457"/>
                </a:cubicBezTo>
                <a:cubicBezTo>
                  <a:pt x="1504534" y="295064"/>
                  <a:pt x="1533740" y="312913"/>
                  <a:pt x="1473971" y="283029"/>
                </a:cubicBezTo>
                <a:cubicBezTo>
                  <a:pt x="1400994" y="210052"/>
                  <a:pt x="1485740" y="287913"/>
                  <a:pt x="1332457" y="195943"/>
                </a:cubicBezTo>
                <a:cubicBezTo>
                  <a:pt x="1314314" y="185057"/>
                  <a:pt x="1297363" y="171879"/>
                  <a:pt x="1278029" y="163286"/>
                </a:cubicBezTo>
                <a:cubicBezTo>
                  <a:pt x="1264357" y="157210"/>
                  <a:pt x="1248494" y="157653"/>
                  <a:pt x="1234486" y="152400"/>
                </a:cubicBezTo>
                <a:cubicBezTo>
                  <a:pt x="1192551" y="136674"/>
                  <a:pt x="1178087" y="118759"/>
                  <a:pt x="1136514" y="97972"/>
                </a:cubicBezTo>
                <a:cubicBezTo>
                  <a:pt x="1109094" y="84262"/>
                  <a:pt x="1064826" y="80979"/>
                  <a:pt x="1038543" y="76200"/>
                </a:cubicBezTo>
                <a:cubicBezTo>
                  <a:pt x="1020339" y="72890"/>
                  <a:pt x="1002064" y="69801"/>
                  <a:pt x="984114" y="65314"/>
                </a:cubicBezTo>
                <a:cubicBezTo>
                  <a:pt x="972982" y="62531"/>
                  <a:pt x="962589" y="57212"/>
                  <a:pt x="951457" y="54429"/>
                </a:cubicBezTo>
                <a:cubicBezTo>
                  <a:pt x="933507" y="49942"/>
                  <a:pt x="914979" y="48030"/>
                  <a:pt x="897029" y="43543"/>
                </a:cubicBezTo>
                <a:cubicBezTo>
                  <a:pt x="885897" y="40760"/>
                  <a:pt x="875404" y="35809"/>
                  <a:pt x="864371" y="32657"/>
                </a:cubicBezTo>
                <a:cubicBezTo>
                  <a:pt x="849986" y="28547"/>
                  <a:pt x="835343" y="25400"/>
                  <a:pt x="820829" y="21772"/>
                </a:cubicBezTo>
                <a:cubicBezTo>
                  <a:pt x="559582" y="33130"/>
                  <a:pt x="612186" y="3629"/>
                  <a:pt x="57045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724400" y="5921833"/>
            <a:ext cx="1055968" cy="740228"/>
          </a:xfrm>
          <a:custGeom>
            <a:avLst/>
            <a:gdLst>
              <a:gd name="connsiteX0" fmla="*/ 250371 w 1055968"/>
              <a:gd name="connsiteY0" fmla="*/ 65314 h 740228"/>
              <a:gd name="connsiteX1" fmla="*/ 250371 w 1055968"/>
              <a:gd name="connsiteY1" fmla="*/ 65314 h 740228"/>
              <a:gd name="connsiteX2" fmla="*/ 185057 w 1055968"/>
              <a:gd name="connsiteY2" fmla="*/ 141514 h 740228"/>
              <a:gd name="connsiteX3" fmla="*/ 141514 w 1055968"/>
              <a:gd name="connsiteY3" fmla="*/ 185057 h 740228"/>
              <a:gd name="connsiteX4" fmla="*/ 108857 w 1055968"/>
              <a:gd name="connsiteY4" fmla="*/ 217714 h 740228"/>
              <a:gd name="connsiteX5" fmla="*/ 65314 w 1055968"/>
              <a:gd name="connsiteY5" fmla="*/ 272143 h 740228"/>
              <a:gd name="connsiteX6" fmla="*/ 32657 w 1055968"/>
              <a:gd name="connsiteY6" fmla="*/ 326571 h 740228"/>
              <a:gd name="connsiteX7" fmla="*/ 0 w 1055968"/>
              <a:gd name="connsiteY7" fmla="*/ 402771 h 740228"/>
              <a:gd name="connsiteX8" fmla="*/ 10886 w 1055968"/>
              <a:gd name="connsiteY8" fmla="*/ 446314 h 740228"/>
              <a:gd name="connsiteX9" fmla="*/ 76200 w 1055968"/>
              <a:gd name="connsiteY9" fmla="*/ 533400 h 740228"/>
              <a:gd name="connsiteX10" fmla="*/ 141514 w 1055968"/>
              <a:gd name="connsiteY10" fmla="*/ 576943 h 740228"/>
              <a:gd name="connsiteX11" fmla="*/ 174171 w 1055968"/>
              <a:gd name="connsiteY11" fmla="*/ 587828 h 740228"/>
              <a:gd name="connsiteX12" fmla="*/ 293914 w 1055968"/>
              <a:gd name="connsiteY12" fmla="*/ 620486 h 740228"/>
              <a:gd name="connsiteX13" fmla="*/ 359229 w 1055968"/>
              <a:gd name="connsiteY13" fmla="*/ 631371 h 740228"/>
              <a:gd name="connsiteX14" fmla="*/ 391886 w 1055968"/>
              <a:gd name="connsiteY14" fmla="*/ 642257 h 740228"/>
              <a:gd name="connsiteX15" fmla="*/ 424543 w 1055968"/>
              <a:gd name="connsiteY15" fmla="*/ 664028 h 740228"/>
              <a:gd name="connsiteX16" fmla="*/ 489857 w 1055968"/>
              <a:gd name="connsiteY16" fmla="*/ 685800 h 740228"/>
              <a:gd name="connsiteX17" fmla="*/ 566057 w 1055968"/>
              <a:gd name="connsiteY17" fmla="*/ 718457 h 740228"/>
              <a:gd name="connsiteX18" fmla="*/ 631371 w 1055968"/>
              <a:gd name="connsiteY18" fmla="*/ 740228 h 740228"/>
              <a:gd name="connsiteX19" fmla="*/ 881743 w 1055968"/>
              <a:gd name="connsiteY19" fmla="*/ 729343 h 740228"/>
              <a:gd name="connsiteX20" fmla="*/ 947057 w 1055968"/>
              <a:gd name="connsiteY20" fmla="*/ 707571 h 740228"/>
              <a:gd name="connsiteX21" fmla="*/ 990600 w 1055968"/>
              <a:gd name="connsiteY21" fmla="*/ 664028 h 740228"/>
              <a:gd name="connsiteX22" fmla="*/ 1023257 w 1055968"/>
              <a:gd name="connsiteY22" fmla="*/ 598714 h 740228"/>
              <a:gd name="connsiteX23" fmla="*/ 1045029 w 1055968"/>
              <a:gd name="connsiteY23" fmla="*/ 511628 h 740228"/>
              <a:gd name="connsiteX24" fmla="*/ 1045029 w 1055968"/>
              <a:gd name="connsiteY24" fmla="*/ 283028 h 740228"/>
              <a:gd name="connsiteX25" fmla="*/ 1034143 w 1055968"/>
              <a:gd name="connsiteY25" fmla="*/ 250371 h 740228"/>
              <a:gd name="connsiteX26" fmla="*/ 1012371 w 1055968"/>
              <a:gd name="connsiteY26" fmla="*/ 228600 h 740228"/>
              <a:gd name="connsiteX27" fmla="*/ 979714 w 1055968"/>
              <a:gd name="connsiteY27" fmla="*/ 163286 h 740228"/>
              <a:gd name="connsiteX28" fmla="*/ 957943 w 1055968"/>
              <a:gd name="connsiteY28" fmla="*/ 119743 h 740228"/>
              <a:gd name="connsiteX29" fmla="*/ 903514 w 1055968"/>
              <a:gd name="connsiteY29" fmla="*/ 76200 h 740228"/>
              <a:gd name="connsiteX30" fmla="*/ 849086 w 1055968"/>
              <a:gd name="connsiteY30" fmla="*/ 43543 h 740228"/>
              <a:gd name="connsiteX31" fmla="*/ 827314 w 1055968"/>
              <a:gd name="connsiteY31" fmla="*/ 21771 h 740228"/>
              <a:gd name="connsiteX32" fmla="*/ 740229 w 1055968"/>
              <a:gd name="connsiteY32" fmla="*/ 0 h 740228"/>
              <a:gd name="connsiteX33" fmla="*/ 555171 w 1055968"/>
              <a:gd name="connsiteY33" fmla="*/ 10886 h 740228"/>
              <a:gd name="connsiteX34" fmla="*/ 522514 w 1055968"/>
              <a:gd name="connsiteY34" fmla="*/ 21771 h 740228"/>
              <a:gd name="connsiteX35" fmla="*/ 348343 w 1055968"/>
              <a:gd name="connsiteY35" fmla="*/ 43543 h 740228"/>
              <a:gd name="connsiteX36" fmla="*/ 315686 w 1055968"/>
              <a:gd name="connsiteY36" fmla="*/ 54428 h 740228"/>
              <a:gd name="connsiteX37" fmla="*/ 250371 w 1055968"/>
              <a:gd name="connsiteY37" fmla="*/ 87086 h 740228"/>
              <a:gd name="connsiteX38" fmla="*/ 250371 w 1055968"/>
              <a:gd name="connsiteY38" fmla="*/ 65314 h 7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5968" h="740228">
                <a:moveTo>
                  <a:pt x="250371" y="65314"/>
                </a:moveTo>
                <a:lnTo>
                  <a:pt x="250371" y="65314"/>
                </a:lnTo>
                <a:cubicBezTo>
                  <a:pt x="228600" y="90714"/>
                  <a:pt x="207560" y="116760"/>
                  <a:pt x="185057" y="141514"/>
                </a:cubicBezTo>
                <a:cubicBezTo>
                  <a:pt x="171249" y="156702"/>
                  <a:pt x="156028" y="170543"/>
                  <a:pt x="141514" y="185057"/>
                </a:cubicBezTo>
                <a:cubicBezTo>
                  <a:pt x="130628" y="195943"/>
                  <a:pt x="117396" y="204905"/>
                  <a:pt x="108857" y="217714"/>
                </a:cubicBezTo>
                <a:cubicBezTo>
                  <a:pt x="81393" y="258911"/>
                  <a:pt x="96337" y="241120"/>
                  <a:pt x="65314" y="272143"/>
                </a:cubicBezTo>
                <a:cubicBezTo>
                  <a:pt x="40047" y="347949"/>
                  <a:pt x="72504" y="266801"/>
                  <a:pt x="32657" y="326571"/>
                </a:cubicBezTo>
                <a:cubicBezTo>
                  <a:pt x="14724" y="353471"/>
                  <a:pt x="9676" y="373745"/>
                  <a:pt x="0" y="402771"/>
                </a:cubicBezTo>
                <a:cubicBezTo>
                  <a:pt x="3629" y="417285"/>
                  <a:pt x="4195" y="432932"/>
                  <a:pt x="10886" y="446314"/>
                </a:cubicBezTo>
                <a:cubicBezTo>
                  <a:pt x="19889" y="464320"/>
                  <a:pt x="51708" y="515031"/>
                  <a:pt x="76200" y="533400"/>
                </a:cubicBezTo>
                <a:cubicBezTo>
                  <a:pt x="97133" y="549100"/>
                  <a:pt x="116691" y="568669"/>
                  <a:pt x="141514" y="576943"/>
                </a:cubicBezTo>
                <a:lnTo>
                  <a:pt x="174171" y="587828"/>
                </a:lnTo>
                <a:cubicBezTo>
                  <a:pt x="220043" y="633700"/>
                  <a:pt x="182970" y="605694"/>
                  <a:pt x="293914" y="620486"/>
                </a:cubicBezTo>
                <a:cubicBezTo>
                  <a:pt x="315792" y="623403"/>
                  <a:pt x="337457" y="627743"/>
                  <a:pt x="359229" y="631371"/>
                </a:cubicBezTo>
                <a:cubicBezTo>
                  <a:pt x="370115" y="635000"/>
                  <a:pt x="381623" y="637125"/>
                  <a:pt x="391886" y="642257"/>
                </a:cubicBezTo>
                <a:cubicBezTo>
                  <a:pt x="403588" y="648108"/>
                  <a:pt x="412588" y="658715"/>
                  <a:pt x="424543" y="664028"/>
                </a:cubicBezTo>
                <a:cubicBezTo>
                  <a:pt x="445514" y="673349"/>
                  <a:pt x="489857" y="685800"/>
                  <a:pt x="489857" y="685800"/>
                </a:cubicBezTo>
                <a:cubicBezTo>
                  <a:pt x="528289" y="724231"/>
                  <a:pt x="495116" y="699109"/>
                  <a:pt x="566057" y="718457"/>
                </a:cubicBezTo>
                <a:cubicBezTo>
                  <a:pt x="588197" y="724495"/>
                  <a:pt x="631371" y="740228"/>
                  <a:pt x="631371" y="740228"/>
                </a:cubicBezTo>
                <a:cubicBezTo>
                  <a:pt x="714828" y="736600"/>
                  <a:pt x="798650" y="737939"/>
                  <a:pt x="881743" y="729343"/>
                </a:cubicBezTo>
                <a:cubicBezTo>
                  <a:pt x="904570" y="726982"/>
                  <a:pt x="947057" y="707571"/>
                  <a:pt x="947057" y="707571"/>
                </a:cubicBezTo>
                <a:cubicBezTo>
                  <a:pt x="961571" y="693057"/>
                  <a:pt x="984109" y="683501"/>
                  <a:pt x="990600" y="664028"/>
                </a:cubicBezTo>
                <a:cubicBezTo>
                  <a:pt x="1017962" y="581944"/>
                  <a:pt x="981053" y="683123"/>
                  <a:pt x="1023257" y="598714"/>
                </a:cubicBezTo>
                <a:cubicBezTo>
                  <a:pt x="1034415" y="576397"/>
                  <a:pt x="1040888" y="532332"/>
                  <a:pt x="1045029" y="511628"/>
                </a:cubicBezTo>
                <a:cubicBezTo>
                  <a:pt x="1055946" y="391536"/>
                  <a:pt x="1062877" y="399040"/>
                  <a:pt x="1045029" y="283028"/>
                </a:cubicBezTo>
                <a:cubicBezTo>
                  <a:pt x="1043284" y="271687"/>
                  <a:pt x="1040047" y="260210"/>
                  <a:pt x="1034143" y="250371"/>
                </a:cubicBezTo>
                <a:cubicBezTo>
                  <a:pt x="1028862" y="241570"/>
                  <a:pt x="1019628" y="235857"/>
                  <a:pt x="1012371" y="228600"/>
                </a:cubicBezTo>
                <a:cubicBezTo>
                  <a:pt x="992413" y="168724"/>
                  <a:pt x="1013478" y="222374"/>
                  <a:pt x="979714" y="163286"/>
                </a:cubicBezTo>
                <a:cubicBezTo>
                  <a:pt x="971663" y="149197"/>
                  <a:pt x="966944" y="133245"/>
                  <a:pt x="957943" y="119743"/>
                </a:cubicBezTo>
                <a:cubicBezTo>
                  <a:pt x="942923" y="97213"/>
                  <a:pt x="924312" y="92838"/>
                  <a:pt x="903514" y="76200"/>
                </a:cubicBezTo>
                <a:cubicBezTo>
                  <a:pt x="860821" y="42045"/>
                  <a:pt x="905800" y="62447"/>
                  <a:pt x="849086" y="43543"/>
                </a:cubicBezTo>
                <a:cubicBezTo>
                  <a:pt x="841829" y="36286"/>
                  <a:pt x="836843" y="25583"/>
                  <a:pt x="827314" y="21771"/>
                </a:cubicBezTo>
                <a:cubicBezTo>
                  <a:pt x="799532" y="10658"/>
                  <a:pt x="740229" y="0"/>
                  <a:pt x="740229" y="0"/>
                </a:cubicBezTo>
                <a:cubicBezTo>
                  <a:pt x="678543" y="3629"/>
                  <a:pt x="616657" y="4738"/>
                  <a:pt x="555171" y="10886"/>
                </a:cubicBezTo>
                <a:cubicBezTo>
                  <a:pt x="543754" y="12028"/>
                  <a:pt x="533855" y="20026"/>
                  <a:pt x="522514" y="21771"/>
                </a:cubicBezTo>
                <a:cubicBezTo>
                  <a:pt x="424630" y="36830"/>
                  <a:pt x="429693" y="25465"/>
                  <a:pt x="348343" y="43543"/>
                </a:cubicBezTo>
                <a:cubicBezTo>
                  <a:pt x="337142" y="46032"/>
                  <a:pt x="326572" y="50800"/>
                  <a:pt x="315686" y="54428"/>
                </a:cubicBezTo>
                <a:cubicBezTo>
                  <a:pt x="283758" y="75714"/>
                  <a:pt x="286428" y="78072"/>
                  <a:pt x="250371" y="87086"/>
                </a:cubicBezTo>
                <a:cubicBezTo>
                  <a:pt x="246851" y="87966"/>
                  <a:pt x="250371" y="68943"/>
                  <a:pt x="250371" y="653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690413" y="3995062"/>
            <a:ext cx="2438244" cy="60213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58569" y="4757901"/>
            <a:ext cx="2573391" cy="76914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81219" y="4212775"/>
            <a:ext cx="2983818" cy="149285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88465" y="5743257"/>
            <a:ext cx="3238735" cy="15390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68039" y="4294889"/>
            <a:ext cx="985879" cy="5940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57934" y="4411844"/>
            <a:ext cx="1123285" cy="108787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96676" y="5084031"/>
            <a:ext cx="1316836" cy="18636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61742" y="3300109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742" y="3300109"/>
                <a:ext cx="42312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35" idx="0"/>
            <a:endCxn id="6" idx="36"/>
          </p:cNvCxnSpPr>
          <p:nvPr/>
        </p:nvCxnSpPr>
        <p:spPr>
          <a:xfrm flipH="1" flipV="1">
            <a:off x="4188936" y="5567903"/>
            <a:ext cx="3584038" cy="74907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5" idx="0"/>
            <a:endCxn id="10" idx="23"/>
          </p:cNvCxnSpPr>
          <p:nvPr/>
        </p:nvCxnSpPr>
        <p:spPr>
          <a:xfrm flipH="1">
            <a:off x="5769429" y="6316978"/>
            <a:ext cx="2003545" cy="11648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92334" y="6316978"/>
            <a:ext cx="2561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ense components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35" idx="0"/>
            <a:endCxn id="8" idx="48"/>
          </p:cNvCxnSpPr>
          <p:nvPr/>
        </p:nvCxnSpPr>
        <p:spPr>
          <a:xfrm flipH="1" flipV="1">
            <a:off x="7254051" y="5833170"/>
            <a:ext cx="518923" cy="48380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49447" y="4808561"/>
            <a:ext cx="1602373" cy="1392943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555123" y="5895314"/>
            <a:ext cx="1283107" cy="38993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78359" y="4080759"/>
            <a:ext cx="975559" cy="19617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10434592">
            <a:off x="1121341" y="2334287"/>
            <a:ext cx="7629678" cy="2527029"/>
          </a:xfrm>
          <a:prstGeom prst="arc">
            <a:avLst>
              <a:gd name="adj1" fmla="val 11361939"/>
              <a:gd name="adj2" fmla="val 21523122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42713" y="6144386"/>
                <a:ext cx="4514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3" y="6144386"/>
                <a:ext cx="45147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6" idx="3"/>
          </p:cNvCxnSpPr>
          <p:nvPr/>
        </p:nvCxnSpPr>
        <p:spPr>
          <a:xfrm flipV="1">
            <a:off x="894183" y="5636824"/>
            <a:ext cx="888286" cy="73839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4" idx="3"/>
          </p:cNvCxnSpPr>
          <p:nvPr/>
        </p:nvCxnSpPr>
        <p:spPr>
          <a:xfrm flipV="1">
            <a:off x="822884" y="4293601"/>
            <a:ext cx="1506214" cy="6069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60422" y="4123462"/>
                <a:ext cx="562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22" y="4123462"/>
                <a:ext cx="56246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/>
          <p:cNvCxnSpPr/>
          <p:nvPr/>
        </p:nvCxnSpPr>
        <p:spPr>
          <a:xfrm flipH="1">
            <a:off x="2415447" y="1760206"/>
            <a:ext cx="4394104" cy="1453631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268720" y="1332233"/>
                <a:ext cx="2857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#edges incident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20" y="1332233"/>
                <a:ext cx="2857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1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/>
          <p:nvPr/>
        </p:nvCxnSpPr>
        <p:spPr>
          <a:xfrm flipH="1">
            <a:off x="5145265" y="2487021"/>
            <a:ext cx="1460738" cy="70154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529070" y="2079705"/>
                <a:ext cx="3736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estimate of #edges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70" y="2079705"/>
                <a:ext cx="37369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4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6196676" y="4126259"/>
            <a:ext cx="977010" cy="14564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29" grpId="0"/>
      <p:bldP spid="35" grpId="0"/>
      <p:bldP spid="11" grpId="0" animBg="1"/>
      <p:bldP spid="66" grpId="0"/>
      <p:bldP spid="74" grpId="0"/>
      <p:bldP spid="83" grpId="0"/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iii) Correctness of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of 3 steps preserves cut value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1) sample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edges:</a:t>
                </a:r>
              </a:p>
              <a:p>
                <a:pPr lvl="1"/>
                <a:r>
                  <a:rPr lang="en-US" dirty="0"/>
                  <a:t>v</a:t>
                </a:r>
                <a:r>
                  <a:rPr lang="en-US" dirty="0" smtClean="0"/>
                  <a:t>ariance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which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</a:t>
                </a:r>
              </a:p>
              <a:p>
                <a:pPr lvl="1"/>
                <a:r>
                  <a:rPr lang="en-US" dirty="0" smtClean="0"/>
                  <a:t>(like in “uniform sampling”)</a:t>
                </a:r>
              </a:p>
              <a:p>
                <a:r>
                  <a:rPr lang="en-US" dirty="0" smtClean="0"/>
                  <a:t>2) edges crossing sparse cuts are preserved exactly!</a:t>
                </a:r>
              </a:p>
              <a:p>
                <a:r>
                  <a:rPr lang="en-US" dirty="0" smtClean="0"/>
                  <a:t>3) edges inside dense components… ?</a:t>
                </a:r>
              </a:p>
              <a:p>
                <a:pPr lvl="1"/>
                <a:r>
                  <a:rPr lang="en-US" dirty="0" smtClean="0"/>
                  <a:t>intuition: there are fewer edges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that edges leaving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, hence smaller variance to estimate the latter!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4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Dense component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Estimate for </a:t>
                </a:r>
                <a:r>
                  <a:rPr lang="en-US" dirty="0" smtClean="0"/>
                  <a:t>component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</a:t>
                </a:r>
                <a:endParaRPr lang="en-US" dirty="0" smtClean="0"/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sampled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2060"/>
                    </a:solidFill>
                  </a:rPr>
                  <a:t>Claim: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would be a sparse cut, and would have been cut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s</a:t>
                </a:r>
                <a:r>
                  <a:rPr lang="en-US" dirty="0" smtClean="0"/>
                  <a:t>ince we “guessed”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≤2/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ence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E.g.: =&gt; #</a:t>
                </a:r>
                <a:r>
                  <a:rPr lang="en-US" dirty="0"/>
                  <a:t>edges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</a:t>
                </a:r>
                <a:r>
                  <a:rPr lang="en-US" dirty="0" smtClean="0"/>
                  <a:t>can </a:t>
                </a:r>
                <a:r>
                  <a:rPr lang="en-US" dirty="0"/>
                  <a:t>be large: </a:t>
                </a:r>
                <a:r>
                  <a:rPr lang="en-US" dirty="0" err="1"/>
                  <a:t>const</a:t>
                </a:r>
                <a:r>
                  <a:rPr lang="en-US" dirty="0"/>
                  <a:t> fraction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only if average degree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sampling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edges/node suffices! 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59" t="-35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6345329" y="124213"/>
            <a:ext cx="2510815" cy="2282693"/>
          </a:xfrm>
          <a:custGeom>
            <a:avLst/>
            <a:gdLst>
              <a:gd name="connsiteX0" fmla="*/ 607274 w 2207474"/>
              <a:gd name="connsiteY0" fmla="*/ 21913 h 2744358"/>
              <a:gd name="connsiteX1" fmla="*/ 607274 w 2207474"/>
              <a:gd name="connsiteY1" fmla="*/ 21913 h 2744358"/>
              <a:gd name="connsiteX2" fmla="*/ 8560 w 2207474"/>
              <a:gd name="connsiteY2" fmla="*/ 1752741 h 2744358"/>
              <a:gd name="connsiteX3" fmla="*/ 62988 w 2207474"/>
              <a:gd name="connsiteY3" fmla="*/ 2122856 h 2744358"/>
              <a:gd name="connsiteX4" fmla="*/ 84760 w 2207474"/>
              <a:gd name="connsiteY4" fmla="*/ 2144627 h 2744358"/>
              <a:gd name="connsiteX5" fmla="*/ 128302 w 2207474"/>
              <a:gd name="connsiteY5" fmla="*/ 2231713 h 2744358"/>
              <a:gd name="connsiteX6" fmla="*/ 150074 w 2207474"/>
              <a:gd name="connsiteY6" fmla="*/ 2253484 h 2744358"/>
              <a:gd name="connsiteX7" fmla="*/ 215388 w 2207474"/>
              <a:gd name="connsiteY7" fmla="*/ 2318798 h 2744358"/>
              <a:gd name="connsiteX8" fmla="*/ 280702 w 2207474"/>
              <a:gd name="connsiteY8" fmla="*/ 2384113 h 2744358"/>
              <a:gd name="connsiteX9" fmla="*/ 302474 w 2207474"/>
              <a:gd name="connsiteY9" fmla="*/ 2416770 h 2744358"/>
              <a:gd name="connsiteX10" fmla="*/ 454874 w 2207474"/>
              <a:gd name="connsiteY10" fmla="*/ 2514741 h 2744358"/>
              <a:gd name="connsiteX11" fmla="*/ 509302 w 2207474"/>
              <a:gd name="connsiteY11" fmla="*/ 2558284 h 2744358"/>
              <a:gd name="connsiteX12" fmla="*/ 563731 w 2207474"/>
              <a:gd name="connsiteY12" fmla="*/ 2569170 h 2744358"/>
              <a:gd name="connsiteX13" fmla="*/ 694360 w 2207474"/>
              <a:gd name="connsiteY13" fmla="*/ 2623598 h 2744358"/>
              <a:gd name="connsiteX14" fmla="*/ 737902 w 2207474"/>
              <a:gd name="connsiteY14" fmla="*/ 2645370 h 2744358"/>
              <a:gd name="connsiteX15" fmla="*/ 814102 w 2207474"/>
              <a:gd name="connsiteY15" fmla="*/ 2667141 h 2744358"/>
              <a:gd name="connsiteX16" fmla="*/ 879417 w 2207474"/>
              <a:gd name="connsiteY16" fmla="*/ 2688913 h 2744358"/>
              <a:gd name="connsiteX17" fmla="*/ 933845 w 2207474"/>
              <a:gd name="connsiteY17" fmla="*/ 2699798 h 2744358"/>
              <a:gd name="connsiteX18" fmla="*/ 966502 w 2207474"/>
              <a:gd name="connsiteY18" fmla="*/ 2710684 h 2744358"/>
              <a:gd name="connsiteX19" fmla="*/ 1064474 w 2207474"/>
              <a:gd name="connsiteY19" fmla="*/ 2721570 h 2744358"/>
              <a:gd name="connsiteX20" fmla="*/ 1108017 w 2207474"/>
              <a:gd name="connsiteY20" fmla="*/ 2732456 h 2744358"/>
              <a:gd name="connsiteX21" fmla="*/ 1565217 w 2207474"/>
              <a:gd name="connsiteY21" fmla="*/ 2732456 h 2744358"/>
              <a:gd name="connsiteX22" fmla="*/ 1630531 w 2207474"/>
              <a:gd name="connsiteY22" fmla="*/ 2678027 h 2744358"/>
              <a:gd name="connsiteX23" fmla="*/ 1652302 w 2207474"/>
              <a:gd name="connsiteY23" fmla="*/ 2645370 h 2744358"/>
              <a:gd name="connsiteX24" fmla="*/ 1706731 w 2207474"/>
              <a:gd name="connsiteY24" fmla="*/ 2601827 h 2744358"/>
              <a:gd name="connsiteX25" fmla="*/ 1739388 w 2207474"/>
              <a:gd name="connsiteY25" fmla="*/ 2547398 h 2744358"/>
              <a:gd name="connsiteX26" fmla="*/ 1772045 w 2207474"/>
              <a:gd name="connsiteY26" fmla="*/ 2482084 h 2744358"/>
              <a:gd name="connsiteX27" fmla="*/ 1815588 w 2207474"/>
              <a:gd name="connsiteY27" fmla="*/ 2427656 h 2744358"/>
              <a:gd name="connsiteX28" fmla="*/ 1826474 w 2207474"/>
              <a:gd name="connsiteY28" fmla="*/ 2394998 h 2744358"/>
              <a:gd name="connsiteX29" fmla="*/ 1859131 w 2207474"/>
              <a:gd name="connsiteY29" fmla="*/ 2362341 h 2744358"/>
              <a:gd name="connsiteX30" fmla="*/ 1880902 w 2207474"/>
              <a:gd name="connsiteY30" fmla="*/ 2329684 h 2744358"/>
              <a:gd name="connsiteX31" fmla="*/ 1913560 w 2207474"/>
              <a:gd name="connsiteY31" fmla="*/ 2286141 h 2744358"/>
              <a:gd name="connsiteX32" fmla="*/ 1978874 w 2207474"/>
              <a:gd name="connsiteY32" fmla="*/ 2199056 h 2744358"/>
              <a:gd name="connsiteX33" fmla="*/ 1989760 w 2207474"/>
              <a:gd name="connsiteY33" fmla="*/ 2166398 h 2744358"/>
              <a:gd name="connsiteX34" fmla="*/ 2076845 w 2207474"/>
              <a:gd name="connsiteY34" fmla="*/ 2046656 h 2744358"/>
              <a:gd name="connsiteX35" fmla="*/ 2098617 w 2207474"/>
              <a:gd name="connsiteY35" fmla="*/ 1992227 h 2744358"/>
              <a:gd name="connsiteX36" fmla="*/ 2153045 w 2207474"/>
              <a:gd name="connsiteY36" fmla="*/ 1872484 h 2744358"/>
              <a:gd name="connsiteX37" fmla="*/ 2163931 w 2207474"/>
              <a:gd name="connsiteY37" fmla="*/ 1818056 h 2744358"/>
              <a:gd name="connsiteX38" fmla="*/ 2185702 w 2207474"/>
              <a:gd name="connsiteY38" fmla="*/ 1730970 h 2744358"/>
              <a:gd name="connsiteX39" fmla="*/ 2207474 w 2207474"/>
              <a:gd name="connsiteY39" fmla="*/ 1600341 h 2744358"/>
              <a:gd name="connsiteX40" fmla="*/ 2163931 w 2207474"/>
              <a:gd name="connsiteY40" fmla="*/ 1197570 h 2744358"/>
              <a:gd name="connsiteX41" fmla="*/ 2142160 w 2207474"/>
              <a:gd name="connsiteY41" fmla="*/ 1121370 h 2744358"/>
              <a:gd name="connsiteX42" fmla="*/ 2076845 w 2207474"/>
              <a:gd name="connsiteY42" fmla="*/ 925427 h 2744358"/>
              <a:gd name="connsiteX43" fmla="*/ 2011531 w 2207474"/>
              <a:gd name="connsiteY43" fmla="*/ 794798 h 2744358"/>
              <a:gd name="connsiteX44" fmla="*/ 1978874 w 2207474"/>
              <a:gd name="connsiteY44" fmla="*/ 718598 h 2744358"/>
              <a:gd name="connsiteX45" fmla="*/ 1957102 w 2207474"/>
              <a:gd name="connsiteY45" fmla="*/ 664170 h 2744358"/>
              <a:gd name="connsiteX46" fmla="*/ 1946217 w 2207474"/>
              <a:gd name="connsiteY46" fmla="*/ 631513 h 2744358"/>
              <a:gd name="connsiteX47" fmla="*/ 1924445 w 2207474"/>
              <a:gd name="connsiteY47" fmla="*/ 609741 h 2744358"/>
              <a:gd name="connsiteX48" fmla="*/ 1891788 w 2207474"/>
              <a:gd name="connsiteY48" fmla="*/ 533541 h 2744358"/>
              <a:gd name="connsiteX49" fmla="*/ 1837360 w 2207474"/>
              <a:gd name="connsiteY49" fmla="*/ 489998 h 2744358"/>
              <a:gd name="connsiteX50" fmla="*/ 1815588 w 2207474"/>
              <a:gd name="connsiteY50" fmla="*/ 468227 h 2744358"/>
              <a:gd name="connsiteX51" fmla="*/ 1782931 w 2207474"/>
              <a:gd name="connsiteY51" fmla="*/ 446456 h 2744358"/>
              <a:gd name="connsiteX52" fmla="*/ 1739388 w 2207474"/>
              <a:gd name="connsiteY52" fmla="*/ 402913 h 2744358"/>
              <a:gd name="connsiteX53" fmla="*/ 1695845 w 2207474"/>
              <a:gd name="connsiteY53" fmla="*/ 370256 h 2744358"/>
              <a:gd name="connsiteX54" fmla="*/ 1630531 w 2207474"/>
              <a:gd name="connsiteY54" fmla="*/ 304941 h 2744358"/>
              <a:gd name="connsiteX55" fmla="*/ 1597874 w 2207474"/>
              <a:gd name="connsiteY55" fmla="*/ 272284 h 2744358"/>
              <a:gd name="connsiteX56" fmla="*/ 1543445 w 2207474"/>
              <a:gd name="connsiteY56" fmla="*/ 239627 h 2744358"/>
              <a:gd name="connsiteX57" fmla="*/ 1499902 w 2207474"/>
              <a:gd name="connsiteY57" fmla="*/ 206970 h 2744358"/>
              <a:gd name="connsiteX58" fmla="*/ 1456360 w 2207474"/>
              <a:gd name="connsiteY58" fmla="*/ 185198 h 2744358"/>
              <a:gd name="connsiteX59" fmla="*/ 1391045 w 2207474"/>
              <a:gd name="connsiteY59" fmla="*/ 141656 h 2744358"/>
              <a:gd name="connsiteX60" fmla="*/ 1347502 w 2207474"/>
              <a:gd name="connsiteY60" fmla="*/ 119884 h 2744358"/>
              <a:gd name="connsiteX61" fmla="*/ 1303960 w 2207474"/>
              <a:gd name="connsiteY61" fmla="*/ 87227 h 2744358"/>
              <a:gd name="connsiteX62" fmla="*/ 1260417 w 2207474"/>
              <a:gd name="connsiteY62" fmla="*/ 76341 h 2744358"/>
              <a:gd name="connsiteX63" fmla="*/ 1195102 w 2207474"/>
              <a:gd name="connsiteY63" fmla="*/ 54570 h 2744358"/>
              <a:gd name="connsiteX64" fmla="*/ 1151560 w 2207474"/>
              <a:gd name="connsiteY64" fmla="*/ 43684 h 2744358"/>
              <a:gd name="connsiteX65" fmla="*/ 1118902 w 2207474"/>
              <a:gd name="connsiteY65" fmla="*/ 32798 h 2744358"/>
              <a:gd name="connsiteX66" fmla="*/ 1053588 w 2207474"/>
              <a:gd name="connsiteY66" fmla="*/ 21913 h 2744358"/>
              <a:gd name="connsiteX67" fmla="*/ 846760 w 2207474"/>
              <a:gd name="connsiteY67" fmla="*/ 141 h 2744358"/>
              <a:gd name="connsiteX68" fmla="*/ 607274 w 2207474"/>
              <a:gd name="connsiteY68" fmla="*/ 21913 h 27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07474" h="2744358">
                <a:moveTo>
                  <a:pt x="607274" y="21913"/>
                </a:moveTo>
                <a:lnTo>
                  <a:pt x="607274" y="21913"/>
                </a:lnTo>
                <a:cubicBezTo>
                  <a:pt x="407703" y="598856"/>
                  <a:pt x="179617" y="1166711"/>
                  <a:pt x="8560" y="1752741"/>
                </a:cubicBezTo>
                <a:cubicBezTo>
                  <a:pt x="-3601" y="1794403"/>
                  <a:pt x="-14427" y="2045445"/>
                  <a:pt x="62988" y="2122856"/>
                </a:cubicBezTo>
                <a:lnTo>
                  <a:pt x="84760" y="2144627"/>
                </a:lnTo>
                <a:cubicBezTo>
                  <a:pt x="99274" y="2173656"/>
                  <a:pt x="105352" y="2208764"/>
                  <a:pt x="128302" y="2231713"/>
                </a:cubicBezTo>
                <a:cubicBezTo>
                  <a:pt x="135559" y="2238970"/>
                  <a:pt x="144109" y="2245133"/>
                  <a:pt x="150074" y="2253484"/>
                </a:cubicBezTo>
                <a:cubicBezTo>
                  <a:pt x="198276" y="2320966"/>
                  <a:pt x="157430" y="2299480"/>
                  <a:pt x="215388" y="2318798"/>
                </a:cubicBezTo>
                <a:cubicBezTo>
                  <a:pt x="306299" y="2470319"/>
                  <a:pt x="199582" y="2319217"/>
                  <a:pt x="280702" y="2384113"/>
                </a:cubicBezTo>
                <a:cubicBezTo>
                  <a:pt x="290918" y="2392286"/>
                  <a:pt x="292749" y="2408018"/>
                  <a:pt x="302474" y="2416770"/>
                </a:cubicBezTo>
                <a:cubicBezTo>
                  <a:pt x="369074" y="2476709"/>
                  <a:pt x="383910" y="2479259"/>
                  <a:pt x="454874" y="2514741"/>
                </a:cubicBezTo>
                <a:cubicBezTo>
                  <a:pt x="470816" y="2530684"/>
                  <a:pt x="487329" y="2550044"/>
                  <a:pt x="509302" y="2558284"/>
                </a:cubicBezTo>
                <a:cubicBezTo>
                  <a:pt x="526626" y="2564781"/>
                  <a:pt x="545588" y="2565541"/>
                  <a:pt x="563731" y="2569170"/>
                </a:cubicBezTo>
                <a:cubicBezTo>
                  <a:pt x="647410" y="2624956"/>
                  <a:pt x="603235" y="2608412"/>
                  <a:pt x="694360" y="2623598"/>
                </a:cubicBezTo>
                <a:cubicBezTo>
                  <a:pt x="708874" y="2630855"/>
                  <a:pt x="722987" y="2638978"/>
                  <a:pt x="737902" y="2645370"/>
                </a:cubicBezTo>
                <a:cubicBezTo>
                  <a:pt x="766358" y="2657566"/>
                  <a:pt x="783411" y="2657934"/>
                  <a:pt x="814102" y="2667141"/>
                </a:cubicBezTo>
                <a:cubicBezTo>
                  <a:pt x="836084" y="2673735"/>
                  <a:pt x="857276" y="2682875"/>
                  <a:pt x="879417" y="2688913"/>
                </a:cubicBezTo>
                <a:cubicBezTo>
                  <a:pt x="897267" y="2693781"/>
                  <a:pt x="915895" y="2695311"/>
                  <a:pt x="933845" y="2699798"/>
                </a:cubicBezTo>
                <a:cubicBezTo>
                  <a:pt x="944977" y="2702581"/>
                  <a:pt x="955184" y="2708798"/>
                  <a:pt x="966502" y="2710684"/>
                </a:cubicBezTo>
                <a:cubicBezTo>
                  <a:pt x="998913" y="2716086"/>
                  <a:pt x="1031817" y="2717941"/>
                  <a:pt x="1064474" y="2721570"/>
                </a:cubicBezTo>
                <a:cubicBezTo>
                  <a:pt x="1078988" y="2725199"/>
                  <a:pt x="1093187" y="2730479"/>
                  <a:pt x="1108017" y="2732456"/>
                </a:cubicBezTo>
                <a:cubicBezTo>
                  <a:pt x="1280443" y="2755446"/>
                  <a:pt x="1354499" y="2739253"/>
                  <a:pt x="1565217" y="2732456"/>
                </a:cubicBezTo>
                <a:cubicBezTo>
                  <a:pt x="1597326" y="2711049"/>
                  <a:pt x="1604339" y="2709457"/>
                  <a:pt x="1630531" y="2678027"/>
                </a:cubicBezTo>
                <a:cubicBezTo>
                  <a:pt x="1638906" y="2667976"/>
                  <a:pt x="1644129" y="2655586"/>
                  <a:pt x="1652302" y="2645370"/>
                </a:cubicBezTo>
                <a:cubicBezTo>
                  <a:pt x="1670029" y="2623211"/>
                  <a:pt x="1682482" y="2617993"/>
                  <a:pt x="1706731" y="2601827"/>
                </a:cubicBezTo>
                <a:cubicBezTo>
                  <a:pt x="1737569" y="2509315"/>
                  <a:pt x="1694561" y="2622111"/>
                  <a:pt x="1739388" y="2547398"/>
                </a:cubicBezTo>
                <a:cubicBezTo>
                  <a:pt x="1787670" y="2466927"/>
                  <a:pt x="1705988" y="2564654"/>
                  <a:pt x="1772045" y="2482084"/>
                </a:cubicBezTo>
                <a:cubicBezTo>
                  <a:pt x="1799047" y="2448332"/>
                  <a:pt x="1793250" y="2472333"/>
                  <a:pt x="1815588" y="2427656"/>
                </a:cubicBezTo>
                <a:cubicBezTo>
                  <a:pt x="1820720" y="2417393"/>
                  <a:pt x="1820109" y="2404546"/>
                  <a:pt x="1826474" y="2394998"/>
                </a:cubicBezTo>
                <a:cubicBezTo>
                  <a:pt x="1835013" y="2382189"/>
                  <a:pt x="1849276" y="2374168"/>
                  <a:pt x="1859131" y="2362341"/>
                </a:cubicBezTo>
                <a:cubicBezTo>
                  <a:pt x="1867506" y="2352290"/>
                  <a:pt x="1873298" y="2340330"/>
                  <a:pt x="1880902" y="2329684"/>
                </a:cubicBezTo>
                <a:cubicBezTo>
                  <a:pt x="1891447" y="2314920"/>
                  <a:pt x="1903496" y="2301237"/>
                  <a:pt x="1913560" y="2286141"/>
                </a:cubicBezTo>
                <a:cubicBezTo>
                  <a:pt x="1967665" y="2204985"/>
                  <a:pt x="1921413" y="2256517"/>
                  <a:pt x="1978874" y="2199056"/>
                </a:cubicBezTo>
                <a:cubicBezTo>
                  <a:pt x="1982503" y="2188170"/>
                  <a:pt x="1983395" y="2175946"/>
                  <a:pt x="1989760" y="2166398"/>
                </a:cubicBezTo>
                <a:cubicBezTo>
                  <a:pt x="2049724" y="2076452"/>
                  <a:pt x="2007362" y="2220361"/>
                  <a:pt x="2076845" y="2046656"/>
                </a:cubicBezTo>
                <a:cubicBezTo>
                  <a:pt x="2084102" y="2028513"/>
                  <a:pt x="2090531" y="2010016"/>
                  <a:pt x="2098617" y="1992227"/>
                </a:cubicBezTo>
                <a:cubicBezTo>
                  <a:pt x="2119099" y="1947167"/>
                  <a:pt x="2139023" y="1919223"/>
                  <a:pt x="2153045" y="1872484"/>
                </a:cubicBezTo>
                <a:cubicBezTo>
                  <a:pt x="2158361" y="1854762"/>
                  <a:pt x="2159444" y="1836006"/>
                  <a:pt x="2163931" y="1818056"/>
                </a:cubicBezTo>
                <a:cubicBezTo>
                  <a:pt x="2187451" y="1723977"/>
                  <a:pt x="2161629" y="1867383"/>
                  <a:pt x="2185702" y="1730970"/>
                </a:cubicBezTo>
                <a:cubicBezTo>
                  <a:pt x="2193373" y="1687498"/>
                  <a:pt x="2207474" y="1600341"/>
                  <a:pt x="2207474" y="1600341"/>
                </a:cubicBezTo>
                <a:cubicBezTo>
                  <a:pt x="2194396" y="1436872"/>
                  <a:pt x="2194738" y="1343905"/>
                  <a:pt x="2163931" y="1197570"/>
                </a:cubicBezTo>
                <a:cubicBezTo>
                  <a:pt x="2158489" y="1171720"/>
                  <a:pt x="2150211" y="1146530"/>
                  <a:pt x="2142160" y="1121370"/>
                </a:cubicBezTo>
                <a:cubicBezTo>
                  <a:pt x="2121177" y="1055798"/>
                  <a:pt x="2107634" y="987006"/>
                  <a:pt x="2076845" y="925427"/>
                </a:cubicBezTo>
                <a:cubicBezTo>
                  <a:pt x="2055074" y="881884"/>
                  <a:pt x="2023339" y="842027"/>
                  <a:pt x="2011531" y="794798"/>
                </a:cubicBezTo>
                <a:cubicBezTo>
                  <a:pt x="1988876" y="704182"/>
                  <a:pt x="2016460" y="793771"/>
                  <a:pt x="1978874" y="718598"/>
                </a:cubicBezTo>
                <a:cubicBezTo>
                  <a:pt x="1970135" y="701121"/>
                  <a:pt x="1963963" y="682466"/>
                  <a:pt x="1957102" y="664170"/>
                </a:cubicBezTo>
                <a:cubicBezTo>
                  <a:pt x="1953073" y="653426"/>
                  <a:pt x="1952120" y="641352"/>
                  <a:pt x="1946217" y="631513"/>
                </a:cubicBezTo>
                <a:cubicBezTo>
                  <a:pt x="1940937" y="622712"/>
                  <a:pt x="1931702" y="616998"/>
                  <a:pt x="1924445" y="609741"/>
                </a:cubicBezTo>
                <a:cubicBezTo>
                  <a:pt x="1917207" y="588027"/>
                  <a:pt x="1906276" y="550099"/>
                  <a:pt x="1891788" y="533541"/>
                </a:cubicBezTo>
                <a:cubicBezTo>
                  <a:pt x="1876488" y="516056"/>
                  <a:pt x="1855001" y="505118"/>
                  <a:pt x="1837360" y="489998"/>
                </a:cubicBezTo>
                <a:cubicBezTo>
                  <a:pt x="1829568" y="483319"/>
                  <a:pt x="1823602" y="474638"/>
                  <a:pt x="1815588" y="468227"/>
                </a:cubicBezTo>
                <a:cubicBezTo>
                  <a:pt x="1805372" y="460054"/>
                  <a:pt x="1792864" y="454970"/>
                  <a:pt x="1782931" y="446456"/>
                </a:cubicBezTo>
                <a:cubicBezTo>
                  <a:pt x="1767346" y="433098"/>
                  <a:pt x="1754836" y="416430"/>
                  <a:pt x="1739388" y="402913"/>
                </a:cubicBezTo>
                <a:cubicBezTo>
                  <a:pt x="1725734" y="390966"/>
                  <a:pt x="1709330" y="382393"/>
                  <a:pt x="1695845" y="370256"/>
                </a:cubicBezTo>
                <a:cubicBezTo>
                  <a:pt x="1672959" y="349659"/>
                  <a:pt x="1652302" y="326713"/>
                  <a:pt x="1630531" y="304941"/>
                </a:cubicBezTo>
                <a:cubicBezTo>
                  <a:pt x="1619645" y="294055"/>
                  <a:pt x="1611075" y="280204"/>
                  <a:pt x="1597874" y="272284"/>
                </a:cubicBezTo>
                <a:cubicBezTo>
                  <a:pt x="1579731" y="261398"/>
                  <a:pt x="1561050" y="251363"/>
                  <a:pt x="1543445" y="239627"/>
                </a:cubicBezTo>
                <a:cubicBezTo>
                  <a:pt x="1528349" y="229563"/>
                  <a:pt x="1515287" y="216586"/>
                  <a:pt x="1499902" y="206970"/>
                </a:cubicBezTo>
                <a:cubicBezTo>
                  <a:pt x="1486141" y="198369"/>
                  <a:pt x="1470275" y="193547"/>
                  <a:pt x="1456360" y="185198"/>
                </a:cubicBezTo>
                <a:cubicBezTo>
                  <a:pt x="1433923" y="171736"/>
                  <a:pt x="1414449" y="153358"/>
                  <a:pt x="1391045" y="141656"/>
                </a:cubicBezTo>
                <a:cubicBezTo>
                  <a:pt x="1376531" y="134399"/>
                  <a:pt x="1361263" y="128485"/>
                  <a:pt x="1347502" y="119884"/>
                </a:cubicBezTo>
                <a:cubicBezTo>
                  <a:pt x="1332117" y="110268"/>
                  <a:pt x="1320187" y="95341"/>
                  <a:pt x="1303960" y="87227"/>
                </a:cubicBezTo>
                <a:cubicBezTo>
                  <a:pt x="1290578" y="80536"/>
                  <a:pt x="1274747" y="80640"/>
                  <a:pt x="1260417" y="76341"/>
                </a:cubicBezTo>
                <a:cubicBezTo>
                  <a:pt x="1238436" y="69747"/>
                  <a:pt x="1217083" y="61164"/>
                  <a:pt x="1195102" y="54570"/>
                </a:cubicBezTo>
                <a:cubicBezTo>
                  <a:pt x="1180772" y="50271"/>
                  <a:pt x="1165945" y="47794"/>
                  <a:pt x="1151560" y="43684"/>
                </a:cubicBezTo>
                <a:cubicBezTo>
                  <a:pt x="1140527" y="40532"/>
                  <a:pt x="1130104" y="35287"/>
                  <a:pt x="1118902" y="32798"/>
                </a:cubicBezTo>
                <a:cubicBezTo>
                  <a:pt x="1097356" y="28010"/>
                  <a:pt x="1075359" y="25541"/>
                  <a:pt x="1053588" y="21913"/>
                </a:cubicBezTo>
                <a:cubicBezTo>
                  <a:pt x="969907" y="-5982"/>
                  <a:pt x="1011290" y="4711"/>
                  <a:pt x="846760" y="141"/>
                </a:cubicBezTo>
                <a:cubicBezTo>
                  <a:pt x="774216" y="-1874"/>
                  <a:pt x="647188" y="18284"/>
                  <a:pt x="607274" y="2191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29152" y="408688"/>
            <a:ext cx="985879" cy="5940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719047" y="525643"/>
            <a:ext cx="1123285" cy="108787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002866" y="1273855"/>
            <a:ext cx="1248660" cy="4767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9472" y="194558"/>
            <a:ext cx="975559" cy="19617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0434592">
            <a:off x="6504377" y="28321"/>
            <a:ext cx="2675908" cy="937096"/>
          </a:xfrm>
          <a:prstGeom prst="arc">
            <a:avLst>
              <a:gd name="adj1" fmla="val 11361939"/>
              <a:gd name="adj2" fmla="val 21523122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91941" y="207558"/>
                <a:ext cx="562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41" y="207558"/>
                <a:ext cx="56246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32312" y="744225"/>
                <a:ext cx="562462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12" y="744225"/>
                <a:ext cx="562462" cy="462434"/>
              </a:xfrm>
              <a:prstGeom prst="rect">
                <a:avLst/>
              </a:prstGeom>
              <a:blipFill rotWithShape="0">
                <a:blip r:embed="rId5"/>
                <a:stretch>
                  <a:fillRect r="-26087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1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Preserve some structure</a:t>
            </a:r>
            <a:endParaRPr lang="en-US" dirty="0" smtClean="0"/>
          </a:p>
          <a:p>
            <a:r>
              <a:rPr lang="en-US" dirty="0" smtClean="0"/>
              <a:t>Cuts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pproximately</a:t>
            </a:r>
          </a:p>
          <a:p>
            <a:r>
              <a:rPr lang="en-US" dirty="0" smtClean="0"/>
              <a:t>Other properties: </a:t>
            </a:r>
          </a:p>
          <a:p>
            <a:pPr lvl="1"/>
            <a:r>
              <a:rPr lang="en-US" dirty="0" smtClean="0"/>
              <a:t>Distances, (multi-commodity) flows, effective resistances…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632540" y="2217510"/>
            <a:ext cx="2880632" cy="2662239"/>
            <a:chOff x="2007054" y="1440317"/>
            <a:chExt cx="2880632" cy="2662239"/>
          </a:xfrm>
        </p:grpSpPr>
        <p:sp>
          <p:nvSpPr>
            <p:cNvPr id="5" name="Oval 4"/>
            <p:cNvSpPr/>
            <p:nvPr/>
          </p:nvSpPr>
          <p:spPr>
            <a:xfrm>
              <a:off x="3626992" y="144031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755198" y="2767461"/>
              <a:ext cx="128206" cy="1342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59480" y="2244971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4282" y="397223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07054" y="2702302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84834" y="356265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31275" y="341372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9452" y="165732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33186" y="2036063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78385" y="190574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05165" y="2613685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2" idx="6"/>
              <a:endCxn id="13" idx="1"/>
            </p:cNvCxnSpPr>
            <p:nvPr/>
          </p:nvCxnSpPr>
          <p:spPr>
            <a:xfrm>
              <a:off x="2797658" y="1722483"/>
              <a:ext cx="554304" cy="3326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4"/>
              <a:endCxn id="6" idx="0"/>
            </p:cNvCxnSpPr>
            <p:nvPr/>
          </p:nvCxnSpPr>
          <p:spPr>
            <a:xfrm flipH="1">
              <a:off x="3819301" y="2036063"/>
              <a:ext cx="323188" cy="7313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4"/>
              <a:endCxn id="8" idx="1"/>
            </p:cNvCxnSpPr>
            <p:nvPr/>
          </p:nvCxnSpPr>
          <p:spPr>
            <a:xfrm>
              <a:off x="3819301" y="2901755"/>
              <a:ext cx="213757" cy="10895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5"/>
              <a:endCxn id="11" idx="1"/>
            </p:cNvCxnSpPr>
            <p:nvPr/>
          </p:nvCxnSpPr>
          <p:spPr>
            <a:xfrm>
              <a:off x="3864628" y="2882089"/>
              <a:ext cx="785422" cy="550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6"/>
              <a:endCxn id="15" idx="2"/>
            </p:cNvCxnSpPr>
            <p:nvPr/>
          </p:nvCxnSpPr>
          <p:spPr>
            <a:xfrm flipV="1">
              <a:off x="2135260" y="2678844"/>
              <a:ext cx="769905" cy="886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5"/>
              <a:endCxn id="10" idx="0"/>
            </p:cNvCxnSpPr>
            <p:nvPr/>
          </p:nvCxnSpPr>
          <p:spPr>
            <a:xfrm>
              <a:off x="2116485" y="2813536"/>
              <a:ext cx="232452" cy="7491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5"/>
              <a:endCxn id="6" idx="1"/>
            </p:cNvCxnSpPr>
            <p:nvPr/>
          </p:nvCxnSpPr>
          <p:spPr>
            <a:xfrm>
              <a:off x="3442617" y="2147298"/>
              <a:ext cx="331356" cy="6398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2"/>
              <a:endCxn id="9" idx="7"/>
            </p:cNvCxnSpPr>
            <p:nvPr/>
          </p:nvCxnSpPr>
          <p:spPr>
            <a:xfrm flipH="1">
              <a:off x="2116484" y="2101223"/>
              <a:ext cx="1216702" cy="6201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5"/>
              <a:endCxn id="14" idx="1"/>
            </p:cNvCxnSpPr>
            <p:nvPr/>
          </p:nvCxnSpPr>
          <p:spPr>
            <a:xfrm>
              <a:off x="3736423" y="1551552"/>
              <a:ext cx="360738" cy="3732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0"/>
              <a:endCxn id="13" idx="3"/>
            </p:cNvCxnSpPr>
            <p:nvPr/>
          </p:nvCxnSpPr>
          <p:spPr>
            <a:xfrm flipV="1">
              <a:off x="2969267" y="2147298"/>
              <a:ext cx="382694" cy="4663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4"/>
              <a:endCxn id="9" idx="0"/>
            </p:cNvCxnSpPr>
            <p:nvPr/>
          </p:nvCxnSpPr>
          <p:spPr>
            <a:xfrm flipH="1">
              <a:off x="2071157" y="1787643"/>
              <a:ext cx="662398" cy="9146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4" idx="6"/>
              <a:endCxn id="7" idx="1"/>
            </p:cNvCxnSpPr>
            <p:nvPr/>
          </p:nvCxnSpPr>
          <p:spPr>
            <a:xfrm>
              <a:off x="4206591" y="1970903"/>
              <a:ext cx="571665" cy="2931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3"/>
              <a:endCxn id="6" idx="7"/>
            </p:cNvCxnSpPr>
            <p:nvPr/>
          </p:nvCxnSpPr>
          <p:spPr>
            <a:xfrm flipH="1">
              <a:off x="3864628" y="2356206"/>
              <a:ext cx="913627" cy="4309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6"/>
              <a:endCxn id="6" idx="3"/>
            </p:cNvCxnSpPr>
            <p:nvPr/>
          </p:nvCxnSpPr>
          <p:spPr>
            <a:xfrm flipV="1">
              <a:off x="2413039" y="2882089"/>
              <a:ext cx="1360934" cy="7457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5" idx="5"/>
              <a:endCxn id="6" idx="2"/>
            </p:cNvCxnSpPr>
            <p:nvPr/>
          </p:nvCxnSpPr>
          <p:spPr>
            <a:xfrm>
              <a:off x="3014595" y="2724920"/>
              <a:ext cx="740603" cy="1096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" idx="4"/>
              <a:endCxn id="11" idx="0"/>
            </p:cNvCxnSpPr>
            <p:nvPr/>
          </p:nvCxnSpPr>
          <p:spPr>
            <a:xfrm flipH="1">
              <a:off x="4695378" y="2375290"/>
              <a:ext cx="128206" cy="10384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5"/>
              <a:endCxn id="15" idx="1"/>
            </p:cNvCxnSpPr>
            <p:nvPr/>
          </p:nvCxnSpPr>
          <p:spPr>
            <a:xfrm>
              <a:off x="2778883" y="1768558"/>
              <a:ext cx="145057" cy="864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3" idx="6"/>
              <a:endCxn id="14" idx="2"/>
            </p:cNvCxnSpPr>
            <p:nvPr/>
          </p:nvCxnSpPr>
          <p:spPr>
            <a:xfrm flipV="1">
              <a:off x="3461392" y="1970904"/>
              <a:ext cx="616993" cy="1303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6"/>
              <a:endCxn id="5" idx="3"/>
            </p:cNvCxnSpPr>
            <p:nvPr/>
          </p:nvCxnSpPr>
          <p:spPr>
            <a:xfrm flipV="1">
              <a:off x="2797658" y="1551551"/>
              <a:ext cx="848109" cy="1709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5"/>
              <a:endCxn id="8" idx="2"/>
            </p:cNvCxnSpPr>
            <p:nvPr/>
          </p:nvCxnSpPr>
          <p:spPr>
            <a:xfrm>
              <a:off x="2394265" y="3673893"/>
              <a:ext cx="1620017" cy="363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9" idx="5"/>
              <a:endCxn id="8" idx="2"/>
            </p:cNvCxnSpPr>
            <p:nvPr/>
          </p:nvCxnSpPr>
          <p:spPr>
            <a:xfrm>
              <a:off x="2116485" y="2813536"/>
              <a:ext cx="1897797" cy="122386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5" idx="4"/>
              <a:endCxn id="8" idx="1"/>
            </p:cNvCxnSpPr>
            <p:nvPr/>
          </p:nvCxnSpPr>
          <p:spPr>
            <a:xfrm>
              <a:off x="2969268" y="2744004"/>
              <a:ext cx="1063789" cy="12473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1" idx="2"/>
              <a:endCxn id="8" idx="6"/>
            </p:cNvCxnSpPr>
            <p:nvPr/>
          </p:nvCxnSpPr>
          <p:spPr>
            <a:xfrm flipH="1">
              <a:off x="4142488" y="3478884"/>
              <a:ext cx="488787" cy="5585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1" idx="1"/>
            </p:cNvCxnSpPr>
            <p:nvPr/>
          </p:nvCxnSpPr>
          <p:spPr>
            <a:xfrm flipH="1" flipV="1">
              <a:off x="3461392" y="2147298"/>
              <a:ext cx="1188658" cy="12855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841547" y="2167460"/>
            <a:ext cx="2880632" cy="2662239"/>
            <a:chOff x="5841547" y="2167460"/>
            <a:chExt cx="2880632" cy="2662239"/>
          </a:xfrm>
        </p:grpSpPr>
        <p:sp>
          <p:nvSpPr>
            <p:cNvPr id="60" name="Oval 59"/>
            <p:cNvSpPr/>
            <p:nvPr/>
          </p:nvSpPr>
          <p:spPr>
            <a:xfrm>
              <a:off x="7461485" y="2167460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589691" y="3494604"/>
              <a:ext cx="128206" cy="1342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593973" y="29721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848775" y="4699380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841547" y="3429445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119327" y="4289802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465768" y="41408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503945" y="23844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167679" y="2763206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912878" y="263288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739658" y="3340828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69" idx="4"/>
              <a:endCxn id="61" idx="0"/>
            </p:cNvCxnSpPr>
            <p:nvPr/>
          </p:nvCxnSpPr>
          <p:spPr>
            <a:xfrm flipH="1">
              <a:off x="7653794" y="2763206"/>
              <a:ext cx="323188" cy="7313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1" idx="4"/>
              <a:endCxn id="63" idx="1"/>
            </p:cNvCxnSpPr>
            <p:nvPr/>
          </p:nvCxnSpPr>
          <p:spPr>
            <a:xfrm>
              <a:off x="7653794" y="3628898"/>
              <a:ext cx="213757" cy="10895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8" idx="2"/>
              <a:endCxn id="64" idx="7"/>
            </p:cNvCxnSpPr>
            <p:nvPr/>
          </p:nvCxnSpPr>
          <p:spPr>
            <a:xfrm flipH="1">
              <a:off x="5950977" y="2828366"/>
              <a:ext cx="1216702" cy="62016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0" idx="5"/>
              <a:endCxn id="69" idx="1"/>
            </p:cNvCxnSpPr>
            <p:nvPr/>
          </p:nvCxnSpPr>
          <p:spPr>
            <a:xfrm>
              <a:off x="7570916" y="2278695"/>
              <a:ext cx="360738" cy="3732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7" idx="4"/>
              <a:endCxn id="64" idx="0"/>
            </p:cNvCxnSpPr>
            <p:nvPr/>
          </p:nvCxnSpPr>
          <p:spPr>
            <a:xfrm flipH="1">
              <a:off x="5905650" y="2514786"/>
              <a:ext cx="662398" cy="9146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62" idx="3"/>
              <a:endCxn id="61" idx="7"/>
            </p:cNvCxnSpPr>
            <p:nvPr/>
          </p:nvCxnSpPr>
          <p:spPr>
            <a:xfrm flipH="1">
              <a:off x="7699121" y="3083349"/>
              <a:ext cx="913627" cy="43092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5" idx="6"/>
              <a:endCxn id="61" idx="3"/>
            </p:cNvCxnSpPr>
            <p:nvPr/>
          </p:nvCxnSpPr>
          <p:spPr>
            <a:xfrm flipV="1">
              <a:off x="6247532" y="3609232"/>
              <a:ext cx="1360934" cy="74573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7" idx="5"/>
              <a:endCxn id="70" idx="1"/>
            </p:cNvCxnSpPr>
            <p:nvPr/>
          </p:nvCxnSpPr>
          <p:spPr>
            <a:xfrm>
              <a:off x="6613376" y="2495701"/>
              <a:ext cx="145057" cy="86421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8" idx="6"/>
              <a:endCxn id="69" idx="2"/>
            </p:cNvCxnSpPr>
            <p:nvPr/>
          </p:nvCxnSpPr>
          <p:spPr>
            <a:xfrm flipV="1">
              <a:off x="7295885" y="2698047"/>
              <a:ext cx="616993" cy="1303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7" idx="6"/>
              <a:endCxn id="60" idx="3"/>
            </p:cNvCxnSpPr>
            <p:nvPr/>
          </p:nvCxnSpPr>
          <p:spPr>
            <a:xfrm flipV="1">
              <a:off x="6632151" y="2278694"/>
              <a:ext cx="848109" cy="1709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4" idx="5"/>
              <a:endCxn id="63" idx="2"/>
            </p:cNvCxnSpPr>
            <p:nvPr/>
          </p:nvCxnSpPr>
          <p:spPr>
            <a:xfrm>
              <a:off x="5950978" y="3540679"/>
              <a:ext cx="1897797" cy="122386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0" idx="4"/>
              <a:endCxn id="63" idx="1"/>
            </p:cNvCxnSpPr>
            <p:nvPr/>
          </p:nvCxnSpPr>
          <p:spPr>
            <a:xfrm>
              <a:off x="6803761" y="3471147"/>
              <a:ext cx="1063789" cy="12473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6" idx="2"/>
              <a:endCxn id="63" idx="6"/>
            </p:cNvCxnSpPr>
            <p:nvPr/>
          </p:nvCxnSpPr>
          <p:spPr>
            <a:xfrm flipH="1">
              <a:off x="7976981" y="4206027"/>
              <a:ext cx="488787" cy="5585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6" idx="1"/>
            </p:cNvCxnSpPr>
            <p:nvPr/>
          </p:nvCxnSpPr>
          <p:spPr>
            <a:xfrm flipH="1" flipV="1">
              <a:off x="7295885" y="2874441"/>
              <a:ext cx="1188658" cy="128551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Arc 94"/>
          <p:cNvSpPr/>
          <p:nvPr/>
        </p:nvSpPr>
        <p:spPr>
          <a:xfrm rot="4844019">
            <a:off x="665281" y="2578544"/>
            <a:ext cx="3062781" cy="1378866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 rot="4844019">
            <a:off x="4943555" y="2449015"/>
            <a:ext cx="3062781" cy="1378866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8650" y="2278694"/>
            <a:ext cx="1132096" cy="48451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930925" y="3005969"/>
                <a:ext cx="6767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925" y="3005969"/>
                <a:ext cx="67678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8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36" grpId="0" animBg="1"/>
      <p:bldP spid="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Estimate for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sampled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sampled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estimate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cut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cut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)≤3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cut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6345329" y="124213"/>
            <a:ext cx="2510815" cy="2282693"/>
          </a:xfrm>
          <a:custGeom>
            <a:avLst/>
            <a:gdLst>
              <a:gd name="connsiteX0" fmla="*/ 607274 w 2207474"/>
              <a:gd name="connsiteY0" fmla="*/ 21913 h 2744358"/>
              <a:gd name="connsiteX1" fmla="*/ 607274 w 2207474"/>
              <a:gd name="connsiteY1" fmla="*/ 21913 h 2744358"/>
              <a:gd name="connsiteX2" fmla="*/ 8560 w 2207474"/>
              <a:gd name="connsiteY2" fmla="*/ 1752741 h 2744358"/>
              <a:gd name="connsiteX3" fmla="*/ 62988 w 2207474"/>
              <a:gd name="connsiteY3" fmla="*/ 2122856 h 2744358"/>
              <a:gd name="connsiteX4" fmla="*/ 84760 w 2207474"/>
              <a:gd name="connsiteY4" fmla="*/ 2144627 h 2744358"/>
              <a:gd name="connsiteX5" fmla="*/ 128302 w 2207474"/>
              <a:gd name="connsiteY5" fmla="*/ 2231713 h 2744358"/>
              <a:gd name="connsiteX6" fmla="*/ 150074 w 2207474"/>
              <a:gd name="connsiteY6" fmla="*/ 2253484 h 2744358"/>
              <a:gd name="connsiteX7" fmla="*/ 215388 w 2207474"/>
              <a:gd name="connsiteY7" fmla="*/ 2318798 h 2744358"/>
              <a:gd name="connsiteX8" fmla="*/ 280702 w 2207474"/>
              <a:gd name="connsiteY8" fmla="*/ 2384113 h 2744358"/>
              <a:gd name="connsiteX9" fmla="*/ 302474 w 2207474"/>
              <a:gd name="connsiteY9" fmla="*/ 2416770 h 2744358"/>
              <a:gd name="connsiteX10" fmla="*/ 454874 w 2207474"/>
              <a:gd name="connsiteY10" fmla="*/ 2514741 h 2744358"/>
              <a:gd name="connsiteX11" fmla="*/ 509302 w 2207474"/>
              <a:gd name="connsiteY11" fmla="*/ 2558284 h 2744358"/>
              <a:gd name="connsiteX12" fmla="*/ 563731 w 2207474"/>
              <a:gd name="connsiteY12" fmla="*/ 2569170 h 2744358"/>
              <a:gd name="connsiteX13" fmla="*/ 694360 w 2207474"/>
              <a:gd name="connsiteY13" fmla="*/ 2623598 h 2744358"/>
              <a:gd name="connsiteX14" fmla="*/ 737902 w 2207474"/>
              <a:gd name="connsiteY14" fmla="*/ 2645370 h 2744358"/>
              <a:gd name="connsiteX15" fmla="*/ 814102 w 2207474"/>
              <a:gd name="connsiteY15" fmla="*/ 2667141 h 2744358"/>
              <a:gd name="connsiteX16" fmla="*/ 879417 w 2207474"/>
              <a:gd name="connsiteY16" fmla="*/ 2688913 h 2744358"/>
              <a:gd name="connsiteX17" fmla="*/ 933845 w 2207474"/>
              <a:gd name="connsiteY17" fmla="*/ 2699798 h 2744358"/>
              <a:gd name="connsiteX18" fmla="*/ 966502 w 2207474"/>
              <a:gd name="connsiteY18" fmla="*/ 2710684 h 2744358"/>
              <a:gd name="connsiteX19" fmla="*/ 1064474 w 2207474"/>
              <a:gd name="connsiteY19" fmla="*/ 2721570 h 2744358"/>
              <a:gd name="connsiteX20" fmla="*/ 1108017 w 2207474"/>
              <a:gd name="connsiteY20" fmla="*/ 2732456 h 2744358"/>
              <a:gd name="connsiteX21" fmla="*/ 1565217 w 2207474"/>
              <a:gd name="connsiteY21" fmla="*/ 2732456 h 2744358"/>
              <a:gd name="connsiteX22" fmla="*/ 1630531 w 2207474"/>
              <a:gd name="connsiteY22" fmla="*/ 2678027 h 2744358"/>
              <a:gd name="connsiteX23" fmla="*/ 1652302 w 2207474"/>
              <a:gd name="connsiteY23" fmla="*/ 2645370 h 2744358"/>
              <a:gd name="connsiteX24" fmla="*/ 1706731 w 2207474"/>
              <a:gd name="connsiteY24" fmla="*/ 2601827 h 2744358"/>
              <a:gd name="connsiteX25" fmla="*/ 1739388 w 2207474"/>
              <a:gd name="connsiteY25" fmla="*/ 2547398 h 2744358"/>
              <a:gd name="connsiteX26" fmla="*/ 1772045 w 2207474"/>
              <a:gd name="connsiteY26" fmla="*/ 2482084 h 2744358"/>
              <a:gd name="connsiteX27" fmla="*/ 1815588 w 2207474"/>
              <a:gd name="connsiteY27" fmla="*/ 2427656 h 2744358"/>
              <a:gd name="connsiteX28" fmla="*/ 1826474 w 2207474"/>
              <a:gd name="connsiteY28" fmla="*/ 2394998 h 2744358"/>
              <a:gd name="connsiteX29" fmla="*/ 1859131 w 2207474"/>
              <a:gd name="connsiteY29" fmla="*/ 2362341 h 2744358"/>
              <a:gd name="connsiteX30" fmla="*/ 1880902 w 2207474"/>
              <a:gd name="connsiteY30" fmla="*/ 2329684 h 2744358"/>
              <a:gd name="connsiteX31" fmla="*/ 1913560 w 2207474"/>
              <a:gd name="connsiteY31" fmla="*/ 2286141 h 2744358"/>
              <a:gd name="connsiteX32" fmla="*/ 1978874 w 2207474"/>
              <a:gd name="connsiteY32" fmla="*/ 2199056 h 2744358"/>
              <a:gd name="connsiteX33" fmla="*/ 1989760 w 2207474"/>
              <a:gd name="connsiteY33" fmla="*/ 2166398 h 2744358"/>
              <a:gd name="connsiteX34" fmla="*/ 2076845 w 2207474"/>
              <a:gd name="connsiteY34" fmla="*/ 2046656 h 2744358"/>
              <a:gd name="connsiteX35" fmla="*/ 2098617 w 2207474"/>
              <a:gd name="connsiteY35" fmla="*/ 1992227 h 2744358"/>
              <a:gd name="connsiteX36" fmla="*/ 2153045 w 2207474"/>
              <a:gd name="connsiteY36" fmla="*/ 1872484 h 2744358"/>
              <a:gd name="connsiteX37" fmla="*/ 2163931 w 2207474"/>
              <a:gd name="connsiteY37" fmla="*/ 1818056 h 2744358"/>
              <a:gd name="connsiteX38" fmla="*/ 2185702 w 2207474"/>
              <a:gd name="connsiteY38" fmla="*/ 1730970 h 2744358"/>
              <a:gd name="connsiteX39" fmla="*/ 2207474 w 2207474"/>
              <a:gd name="connsiteY39" fmla="*/ 1600341 h 2744358"/>
              <a:gd name="connsiteX40" fmla="*/ 2163931 w 2207474"/>
              <a:gd name="connsiteY40" fmla="*/ 1197570 h 2744358"/>
              <a:gd name="connsiteX41" fmla="*/ 2142160 w 2207474"/>
              <a:gd name="connsiteY41" fmla="*/ 1121370 h 2744358"/>
              <a:gd name="connsiteX42" fmla="*/ 2076845 w 2207474"/>
              <a:gd name="connsiteY42" fmla="*/ 925427 h 2744358"/>
              <a:gd name="connsiteX43" fmla="*/ 2011531 w 2207474"/>
              <a:gd name="connsiteY43" fmla="*/ 794798 h 2744358"/>
              <a:gd name="connsiteX44" fmla="*/ 1978874 w 2207474"/>
              <a:gd name="connsiteY44" fmla="*/ 718598 h 2744358"/>
              <a:gd name="connsiteX45" fmla="*/ 1957102 w 2207474"/>
              <a:gd name="connsiteY45" fmla="*/ 664170 h 2744358"/>
              <a:gd name="connsiteX46" fmla="*/ 1946217 w 2207474"/>
              <a:gd name="connsiteY46" fmla="*/ 631513 h 2744358"/>
              <a:gd name="connsiteX47" fmla="*/ 1924445 w 2207474"/>
              <a:gd name="connsiteY47" fmla="*/ 609741 h 2744358"/>
              <a:gd name="connsiteX48" fmla="*/ 1891788 w 2207474"/>
              <a:gd name="connsiteY48" fmla="*/ 533541 h 2744358"/>
              <a:gd name="connsiteX49" fmla="*/ 1837360 w 2207474"/>
              <a:gd name="connsiteY49" fmla="*/ 489998 h 2744358"/>
              <a:gd name="connsiteX50" fmla="*/ 1815588 w 2207474"/>
              <a:gd name="connsiteY50" fmla="*/ 468227 h 2744358"/>
              <a:gd name="connsiteX51" fmla="*/ 1782931 w 2207474"/>
              <a:gd name="connsiteY51" fmla="*/ 446456 h 2744358"/>
              <a:gd name="connsiteX52" fmla="*/ 1739388 w 2207474"/>
              <a:gd name="connsiteY52" fmla="*/ 402913 h 2744358"/>
              <a:gd name="connsiteX53" fmla="*/ 1695845 w 2207474"/>
              <a:gd name="connsiteY53" fmla="*/ 370256 h 2744358"/>
              <a:gd name="connsiteX54" fmla="*/ 1630531 w 2207474"/>
              <a:gd name="connsiteY54" fmla="*/ 304941 h 2744358"/>
              <a:gd name="connsiteX55" fmla="*/ 1597874 w 2207474"/>
              <a:gd name="connsiteY55" fmla="*/ 272284 h 2744358"/>
              <a:gd name="connsiteX56" fmla="*/ 1543445 w 2207474"/>
              <a:gd name="connsiteY56" fmla="*/ 239627 h 2744358"/>
              <a:gd name="connsiteX57" fmla="*/ 1499902 w 2207474"/>
              <a:gd name="connsiteY57" fmla="*/ 206970 h 2744358"/>
              <a:gd name="connsiteX58" fmla="*/ 1456360 w 2207474"/>
              <a:gd name="connsiteY58" fmla="*/ 185198 h 2744358"/>
              <a:gd name="connsiteX59" fmla="*/ 1391045 w 2207474"/>
              <a:gd name="connsiteY59" fmla="*/ 141656 h 2744358"/>
              <a:gd name="connsiteX60" fmla="*/ 1347502 w 2207474"/>
              <a:gd name="connsiteY60" fmla="*/ 119884 h 2744358"/>
              <a:gd name="connsiteX61" fmla="*/ 1303960 w 2207474"/>
              <a:gd name="connsiteY61" fmla="*/ 87227 h 2744358"/>
              <a:gd name="connsiteX62" fmla="*/ 1260417 w 2207474"/>
              <a:gd name="connsiteY62" fmla="*/ 76341 h 2744358"/>
              <a:gd name="connsiteX63" fmla="*/ 1195102 w 2207474"/>
              <a:gd name="connsiteY63" fmla="*/ 54570 h 2744358"/>
              <a:gd name="connsiteX64" fmla="*/ 1151560 w 2207474"/>
              <a:gd name="connsiteY64" fmla="*/ 43684 h 2744358"/>
              <a:gd name="connsiteX65" fmla="*/ 1118902 w 2207474"/>
              <a:gd name="connsiteY65" fmla="*/ 32798 h 2744358"/>
              <a:gd name="connsiteX66" fmla="*/ 1053588 w 2207474"/>
              <a:gd name="connsiteY66" fmla="*/ 21913 h 2744358"/>
              <a:gd name="connsiteX67" fmla="*/ 846760 w 2207474"/>
              <a:gd name="connsiteY67" fmla="*/ 141 h 2744358"/>
              <a:gd name="connsiteX68" fmla="*/ 607274 w 2207474"/>
              <a:gd name="connsiteY68" fmla="*/ 21913 h 27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07474" h="2744358">
                <a:moveTo>
                  <a:pt x="607274" y="21913"/>
                </a:moveTo>
                <a:lnTo>
                  <a:pt x="607274" y="21913"/>
                </a:lnTo>
                <a:cubicBezTo>
                  <a:pt x="407703" y="598856"/>
                  <a:pt x="179617" y="1166711"/>
                  <a:pt x="8560" y="1752741"/>
                </a:cubicBezTo>
                <a:cubicBezTo>
                  <a:pt x="-3601" y="1794403"/>
                  <a:pt x="-14427" y="2045445"/>
                  <a:pt x="62988" y="2122856"/>
                </a:cubicBezTo>
                <a:lnTo>
                  <a:pt x="84760" y="2144627"/>
                </a:lnTo>
                <a:cubicBezTo>
                  <a:pt x="99274" y="2173656"/>
                  <a:pt x="105352" y="2208764"/>
                  <a:pt x="128302" y="2231713"/>
                </a:cubicBezTo>
                <a:cubicBezTo>
                  <a:pt x="135559" y="2238970"/>
                  <a:pt x="144109" y="2245133"/>
                  <a:pt x="150074" y="2253484"/>
                </a:cubicBezTo>
                <a:cubicBezTo>
                  <a:pt x="198276" y="2320966"/>
                  <a:pt x="157430" y="2299480"/>
                  <a:pt x="215388" y="2318798"/>
                </a:cubicBezTo>
                <a:cubicBezTo>
                  <a:pt x="306299" y="2470319"/>
                  <a:pt x="199582" y="2319217"/>
                  <a:pt x="280702" y="2384113"/>
                </a:cubicBezTo>
                <a:cubicBezTo>
                  <a:pt x="290918" y="2392286"/>
                  <a:pt x="292749" y="2408018"/>
                  <a:pt x="302474" y="2416770"/>
                </a:cubicBezTo>
                <a:cubicBezTo>
                  <a:pt x="369074" y="2476709"/>
                  <a:pt x="383910" y="2479259"/>
                  <a:pt x="454874" y="2514741"/>
                </a:cubicBezTo>
                <a:cubicBezTo>
                  <a:pt x="470816" y="2530684"/>
                  <a:pt x="487329" y="2550044"/>
                  <a:pt x="509302" y="2558284"/>
                </a:cubicBezTo>
                <a:cubicBezTo>
                  <a:pt x="526626" y="2564781"/>
                  <a:pt x="545588" y="2565541"/>
                  <a:pt x="563731" y="2569170"/>
                </a:cubicBezTo>
                <a:cubicBezTo>
                  <a:pt x="647410" y="2624956"/>
                  <a:pt x="603235" y="2608412"/>
                  <a:pt x="694360" y="2623598"/>
                </a:cubicBezTo>
                <a:cubicBezTo>
                  <a:pt x="708874" y="2630855"/>
                  <a:pt x="722987" y="2638978"/>
                  <a:pt x="737902" y="2645370"/>
                </a:cubicBezTo>
                <a:cubicBezTo>
                  <a:pt x="766358" y="2657566"/>
                  <a:pt x="783411" y="2657934"/>
                  <a:pt x="814102" y="2667141"/>
                </a:cubicBezTo>
                <a:cubicBezTo>
                  <a:pt x="836084" y="2673735"/>
                  <a:pt x="857276" y="2682875"/>
                  <a:pt x="879417" y="2688913"/>
                </a:cubicBezTo>
                <a:cubicBezTo>
                  <a:pt x="897267" y="2693781"/>
                  <a:pt x="915895" y="2695311"/>
                  <a:pt x="933845" y="2699798"/>
                </a:cubicBezTo>
                <a:cubicBezTo>
                  <a:pt x="944977" y="2702581"/>
                  <a:pt x="955184" y="2708798"/>
                  <a:pt x="966502" y="2710684"/>
                </a:cubicBezTo>
                <a:cubicBezTo>
                  <a:pt x="998913" y="2716086"/>
                  <a:pt x="1031817" y="2717941"/>
                  <a:pt x="1064474" y="2721570"/>
                </a:cubicBezTo>
                <a:cubicBezTo>
                  <a:pt x="1078988" y="2725199"/>
                  <a:pt x="1093187" y="2730479"/>
                  <a:pt x="1108017" y="2732456"/>
                </a:cubicBezTo>
                <a:cubicBezTo>
                  <a:pt x="1280443" y="2755446"/>
                  <a:pt x="1354499" y="2739253"/>
                  <a:pt x="1565217" y="2732456"/>
                </a:cubicBezTo>
                <a:cubicBezTo>
                  <a:pt x="1597326" y="2711049"/>
                  <a:pt x="1604339" y="2709457"/>
                  <a:pt x="1630531" y="2678027"/>
                </a:cubicBezTo>
                <a:cubicBezTo>
                  <a:pt x="1638906" y="2667976"/>
                  <a:pt x="1644129" y="2655586"/>
                  <a:pt x="1652302" y="2645370"/>
                </a:cubicBezTo>
                <a:cubicBezTo>
                  <a:pt x="1670029" y="2623211"/>
                  <a:pt x="1682482" y="2617993"/>
                  <a:pt x="1706731" y="2601827"/>
                </a:cubicBezTo>
                <a:cubicBezTo>
                  <a:pt x="1737569" y="2509315"/>
                  <a:pt x="1694561" y="2622111"/>
                  <a:pt x="1739388" y="2547398"/>
                </a:cubicBezTo>
                <a:cubicBezTo>
                  <a:pt x="1787670" y="2466927"/>
                  <a:pt x="1705988" y="2564654"/>
                  <a:pt x="1772045" y="2482084"/>
                </a:cubicBezTo>
                <a:cubicBezTo>
                  <a:pt x="1799047" y="2448332"/>
                  <a:pt x="1793250" y="2472333"/>
                  <a:pt x="1815588" y="2427656"/>
                </a:cubicBezTo>
                <a:cubicBezTo>
                  <a:pt x="1820720" y="2417393"/>
                  <a:pt x="1820109" y="2404546"/>
                  <a:pt x="1826474" y="2394998"/>
                </a:cubicBezTo>
                <a:cubicBezTo>
                  <a:pt x="1835013" y="2382189"/>
                  <a:pt x="1849276" y="2374168"/>
                  <a:pt x="1859131" y="2362341"/>
                </a:cubicBezTo>
                <a:cubicBezTo>
                  <a:pt x="1867506" y="2352290"/>
                  <a:pt x="1873298" y="2340330"/>
                  <a:pt x="1880902" y="2329684"/>
                </a:cubicBezTo>
                <a:cubicBezTo>
                  <a:pt x="1891447" y="2314920"/>
                  <a:pt x="1903496" y="2301237"/>
                  <a:pt x="1913560" y="2286141"/>
                </a:cubicBezTo>
                <a:cubicBezTo>
                  <a:pt x="1967665" y="2204985"/>
                  <a:pt x="1921413" y="2256517"/>
                  <a:pt x="1978874" y="2199056"/>
                </a:cubicBezTo>
                <a:cubicBezTo>
                  <a:pt x="1982503" y="2188170"/>
                  <a:pt x="1983395" y="2175946"/>
                  <a:pt x="1989760" y="2166398"/>
                </a:cubicBezTo>
                <a:cubicBezTo>
                  <a:pt x="2049724" y="2076452"/>
                  <a:pt x="2007362" y="2220361"/>
                  <a:pt x="2076845" y="2046656"/>
                </a:cubicBezTo>
                <a:cubicBezTo>
                  <a:pt x="2084102" y="2028513"/>
                  <a:pt x="2090531" y="2010016"/>
                  <a:pt x="2098617" y="1992227"/>
                </a:cubicBezTo>
                <a:cubicBezTo>
                  <a:pt x="2119099" y="1947167"/>
                  <a:pt x="2139023" y="1919223"/>
                  <a:pt x="2153045" y="1872484"/>
                </a:cubicBezTo>
                <a:cubicBezTo>
                  <a:pt x="2158361" y="1854762"/>
                  <a:pt x="2159444" y="1836006"/>
                  <a:pt x="2163931" y="1818056"/>
                </a:cubicBezTo>
                <a:cubicBezTo>
                  <a:pt x="2187451" y="1723977"/>
                  <a:pt x="2161629" y="1867383"/>
                  <a:pt x="2185702" y="1730970"/>
                </a:cubicBezTo>
                <a:cubicBezTo>
                  <a:pt x="2193373" y="1687498"/>
                  <a:pt x="2207474" y="1600341"/>
                  <a:pt x="2207474" y="1600341"/>
                </a:cubicBezTo>
                <a:cubicBezTo>
                  <a:pt x="2194396" y="1436872"/>
                  <a:pt x="2194738" y="1343905"/>
                  <a:pt x="2163931" y="1197570"/>
                </a:cubicBezTo>
                <a:cubicBezTo>
                  <a:pt x="2158489" y="1171720"/>
                  <a:pt x="2150211" y="1146530"/>
                  <a:pt x="2142160" y="1121370"/>
                </a:cubicBezTo>
                <a:cubicBezTo>
                  <a:pt x="2121177" y="1055798"/>
                  <a:pt x="2107634" y="987006"/>
                  <a:pt x="2076845" y="925427"/>
                </a:cubicBezTo>
                <a:cubicBezTo>
                  <a:pt x="2055074" y="881884"/>
                  <a:pt x="2023339" y="842027"/>
                  <a:pt x="2011531" y="794798"/>
                </a:cubicBezTo>
                <a:cubicBezTo>
                  <a:pt x="1988876" y="704182"/>
                  <a:pt x="2016460" y="793771"/>
                  <a:pt x="1978874" y="718598"/>
                </a:cubicBezTo>
                <a:cubicBezTo>
                  <a:pt x="1970135" y="701121"/>
                  <a:pt x="1963963" y="682466"/>
                  <a:pt x="1957102" y="664170"/>
                </a:cubicBezTo>
                <a:cubicBezTo>
                  <a:pt x="1953073" y="653426"/>
                  <a:pt x="1952120" y="641352"/>
                  <a:pt x="1946217" y="631513"/>
                </a:cubicBezTo>
                <a:cubicBezTo>
                  <a:pt x="1940937" y="622712"/>
                  <a:pt x="1931702" y="616998"/>
                  <a:pt x="1924445" y="609741"/>
                </a:cubicBezTo>
                <a:cubicBezTo>
                  <a:pt x="1917207" y="588027"/>
                  <a:pt x="1906276" y="550099"/>
                  <a:pt x="1891788" y="533541"/>
                </a:cubicBezTo>
                <a:cubicBezTo>
                  <a:pt x="1876488" y="516056"/>
                  <a:pt x="1855001" y="505118"/>
                  <a:pt x="1837360" y="489998"/>
                </a:cubicBezTo>
                <a:cubicBezTo>
                  <a:pt x="1829568" y="483319"/>
                  <a:pt x="1823602" y="474638"/>
                  <a:pt x="1815588" y="468227"/>
                </a:cubicBezTo>
                <a:cubicBezTo>
                  <a:pt x="1805372" y="460054"/>
                  <a:pt x="1792864" y="454970"/>
                  <a:pt x="1782931" y="446456"/>
                </a:cubicBezTo>
                <a:cubicBezTo>
                  <a:pt x="1767346" y="433098"/>
                  <a:pt x="1754836" y="416430"/>
                  <a:pt x="1739388" y="402913"/>
                </a:cubicBezTo>
                <a:cubicBezTo>
                  <a:pt x="1725734" y="390966"/>
                  <a:pt x="1709330" y="382393"/>
                  <a:pt x="1695845" y="370256"/>
                </a:cubicBezTo>
                <a:cubicBezTo>
                  <a:pt x="1672959" y="349659"/>
                  <a:pt x="1652302" y="326713"/>
                  <a:pt x="1630531" y="304941"/>
                </a:cubicBezTo>
                <a:cubicBezTo>
                  <a:pt x="1619645" y="294055"/>
                  <a:pt x="1611075" y="280204"/>
                  <a:pt x="1597874" y="272284"/>
                </a:cubicBezTo>
                <a:cubicBezTo>
                  <a:pt x="1579731" y="261398"/>
                  <a:pt x="1561050" y="251363"/>
                  <a:pt x="1543445" y="239627"/>
                </a:cubicBezTo>
                <a:cubicBezTo>
                  <a:pt x="1528349" y="229563"/>
                  <a:pt x="1515287" y="216586"/>
                  <a:pt x="1499902" y="206970"/>
                </a:cubicBezTo>
                <a:cubicBezTo>
                  <a:pt x="1486141" y="198369"/>
                  <a:pt x="1470275" y="193547"/>
                  <a:pt x="1456360" y="185198"/>
                </a:cubicBezTo>
                <a:cubicBezTo>
                  <a:pt x="1433923" y="171736"/>
                  <a:pt x="1414449" y="153358"/>
                  <a:pt x="1391045" y="141656"/>
                </a:cubicBezTo>
                <a:cubicBezTo>
                  <a:pt x="1376531" y="134399"/>
                  <a:pt x="1361263" y="128485"/>
                  <a:pt x="1347502" y="119884"/>
                </a:cubicBezTo>
                <a:cubicBezTo>
                  <a:pt x="1332117" y="110268"/>
                  <a:pt x="1320187" y="95341"/>
                  <a:pt x="1303960" y="87227"/>
                </a:cubicBezTo>
                <a:cubicBezTo>
                  <a:pt x="1290578" y="80536"/>
                  <a:pt x="1274747" y="80640"/>
                  <a:pt x="1260417" y="76341"/>
                </a:cubicBezTo>
                <a:cubicBezTo>
                  <a:pt x="1238436" y="69747"/>
                  <a:pt x="1217083" y="61164"/>
                  <a:pt x="1195102" y="54570"/>
                </a:cubicBezTo>
                <a:cubicBezTo>
                  <a:pt x="1180772" y="50271"/>
                  <a:pt x="1165945" y="47794"/>
                  <a:pt x="1151560" y="43684"/>
                </a:cubicBezTo>
                <a:cubicBezTo>
                  <a:pt x="1140527" y="40532"/>
                  <a:pt x="1130104" y="35287"/>
                  <a:pt x="1118902" y="32798"/>
                </a:cubicBezTo>
                <a:cubicBezTo>
                  <a:pt x="1097356" y="28010"/>
                  <a:pt x="1075359" y="25541"/>
                  <a:pt x="1053588" y="21913"/>
                </a:cubicBezTo>
                <a:cubicBezTo>
                  <a:pt x="969907" y="-5982"/>
                  <a:pt x="1011290" y="4711"/>
                  <a:pt x="846760" y="141"/>
                </a:cubicBezTo>
                <a:cubicBezTo>
                  <a:pt x="774216" y="-1874"/>
                  <a:pt x="647188" y="18284"/>
                  <a:pt x="607274" y="2191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29152" y="408688"/>
            <a:ext cx="985879" cy="5940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719047" y="525643"/>
            <a:ext cx="1123285" cy="108787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002866" y="1273855"/>
            <a:ext cx="1248660" cy="4767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9472" y="194558"/>
            <a:ext cx="975559" cy="19617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0434592">
            <a:off x="6504377" y="28321"/>
            <a:ext cx="2675908" cy="937096"/>
          </a:xfrm>
          <a:prstGeom prst="arc">
            <a:avLst>
              <a:gd name="adj1" fmla="val 11361939"/>
              <a:gd name="adj2" fmla="val 21523122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1941" y="207558"/>
                <a:ext cx="562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41" y="207558"/>
                <a:ext cx="562462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7196" y="3770461"/>
                <a:ext cx="1275734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196" y="3770461"/>
                <a:ext cx="127573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68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32312" y="744225"/>
                <a:ext cx="562462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12" y="744225"/>
                <a:ext cx="562462" cy="462434"/>
              </a:xfrm>
              <a:prstGeom prst="rect">
                <a:avLst/>
              </a:prstGeom>
              <a:blipFill rotWithShape="0">
                <a:blip r:embed="rId5"/>
                <a:stretch>
                  <a:fillRect r="-26087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3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component estimate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estimate</m:t>
                        </m:r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cut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estimate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cut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𝑐𝑢𝑡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002060"/>
                    </a:solidFill>
                  </a:rPr>
                  <a:t>Chebyshev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bound: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1±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Applying to: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𝑒𝑠𝑡𝑖𝑚𝑎𝑡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entire</m:t>
                            </m:r>
                            <m: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estimate</m:t>
                            </m:r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1±5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cut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≤0.1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1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Done with the proof!</a:t>
                </a:r>
              </a:p>
              <a:p>
                <a:r>
                  <a:rPr lang="en-US" dirty="0" smtClean="0"/>
                  <a:t>Can get “high probability” by repeating logarithmic number of times and taking median</a:t>
                </a:r>
              </a:p>
              <a:p>
                <a:r>
                  <a:rPr lang="en-US" dirty="0" smtClean="0"/>
                  <a:t>Construction time?</a:t>
                </a:r>
              </a:p>
              <a:p>
                <a:pPr lvl="1"/>
                <a:r>
                  <a:rPr lang="en-US" dirty="0" smtClean="0"/>
                  <a:t>requires computation of sparse cuts… NP-hard problem</a:t>
                </a:r>
              </a:p>
              <a:p>
                <a:pPr lvl="1"/>
                <a:r>
                  <a:rPr lang="en-US" dirty="0" smtClean="0"/>
                  <a:t>OK to compute approximately!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approximation =&gt; sketch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[Madry’10]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 runtime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size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6345329" y="124213"/>
            <a:ext cx="2510815" cy="2282693"/>
          </a:xfrm>
          <a:custGeom>
            <a:avLst/>
            <a:gdLst>
              <a:gd name="connsiteX0" fmla="*/ 607274 w 2207474"/>
              <a:gd name="connsiteY0" fmla="*/ 21913 h 2744358"/>
              <a:gd name="connsiteX1" fmla="*/ 607274 w 2207474"/>
              <a:gd name="connsiteY1" fmla="*/ 21913 h 2744358"/>
              <a:gd name="connsiteX2" fmla="*/ 8560 w 2207474"/>
              <a:gd name="connsiteY2" fmla="*/ 1752741 h 2744358"/>
              <a:gd name="connsiteX3" fmla="*/ 62988 w 2207474"/>
              <a:gd name="connsiteY3" fmla="*/ 2122856 h 2744358"/>
              <a:gd name="connsiteX4" fmla="*/ 84760 w 2207474"/>
              <a:gd name="connsiteY4" fmla="*/ 2144627 h 2744358"/>
              <a:gd name="connsiteX5" fmla="*/ 128302 w 2207474"/>
              <a:gd name="connsiteY5" fmla="*/ 2231713 h 2744358"/>
              <a:gd name="connsiteX6" fmla="*/ 150074 w 2207474"/>
              <a:gd name="connsiteY6" fmla="*/ 2253484 h 2744358"/>
              <a:gd name="connsiteX7" fmla="*/ 215388 w 2207474"/>
              <a:gd name="connsiteY7" fmla="*/ 2318798 h 2744358"/>
              <a:gd name="connsiteX8" fmla="*/ 280702 w 2207474"/>
              <a:gd name="connsiteY8" fmla="*/ 2384113 h 2744358"/>
              <a:gd name="connsiteX9" fmla="*/ 302474 w 2207474"/>
              <a:gd name="connsiteY9" fmla="*/ 2416770 h 2744358"/>
              <a:gd name="connsiteX10" fmla="*/ 454874 w 2207474"/>
              <a:gd name="connsiteY10" fmla="*/ 2514741 h 2744358"/>
              <a:gd name="connsiteX11" fmla="*/ 509302 w 2207474"/>
              <a:gd name="connsiteY11" fmla="*/ 2558284 h 2744358"/>
              <a:gd name="connsiteX12" fmla="*/ 563731 w 2207474"/>
              <a:gd name="connsiteY12" fmla="*/ 2569170 h 2744358"/>
              <a:gd name="connsiteX13" fmla="*/ 694360 w 2207474"/>
              <a:gd name="connsiteY13" fmla="*/ 2623598 h 2744358"/>
              <a:gd name="connsiteX14" fmla="*/ 737902 w 2207474"/>
              <a:gd name="connsiteY14" fmla="*/ 2645370 h 2744358"/>
              <a:gd name="connsiteX15" fmla="*/ 814102 w 2207474"/>
              <a:gd name="connsiteY15" fmla="*/ 2667141 h 2744358"/>
              <a:gd name="connsiteX16" fmla="*/ 879417 w 2207474"/>
              <a:gd name="connsiteY16" fmla="*/ 2688913 h 2744358"/>
              <a:gd name="connsiteX17" fmla="*/ 933845 w 2207474"/>
              <a:gd name="connsiteY17" fmla="*/ 2699798 h 2744358"/>
              <a:gd name="connsiteX18" fmla="*/ 966502 w 2207474"/>
              <a:gd name="connsiteY18" fmla="*/ 2710684 h 2744358"/>
              <a:gd name="connsiteX19" fmla="*/ 1064474 w 2207474"/>
              <a:gd name="connsiteY19" fmla="*/ 2721570 h 2744358"/>
              <a:gd name="connsiteX20" fmla="*/ 1108017 w 2207474"/>
              <a:gd name="connsiteY20" fmla="*/ 2732456 h 2744358"/>
              <a:gd name="connsiteX21" fmla="*/ 1565217 w 2207474"/>
              <a:gd name="connsiteY21" fmla="*/ 2732456 h 2744358"/>
              <a:gd name="connsiteX22" fmla="*/ 1630531 w 2207474"/>
              <a:gd name="connsiteY22" fmla="*/ 2678027 h 2744358"/>
              <a:gd name="connsiteX23" fmla="*/ 1652302 w 2207474"/>
              <a:gd name="connsiteY23" fmla="*/ 2645370 h 2744358"/>
              <a:gd name="connsiteX24" fmla="*/ 1706731 w 2207474"/>
              <a:gd name="connsiteY24" fmla="*/ 2601827 h 2744358"/>
              <a:gd name="connsiteX25" fmla="*/ 1739388 w 2207474"/>
              <a:gd name="connsiteY25" fmla="*/ 2547398 h 2744358"/>
              <a:gd name="connsiteX26" fmla="*/ 1772045 w 2207474"/>
              <a:gd name="connsiteY26" fmla="*/ 2482084 h 2744358"/>
              <a:gd name="connsiteX27" fmla="*/ 1815588 w 2207474"/>
              <a:gd name="connsiteY27" fmla="*/ 2427656 h 2744358"/>
              <a:gd name="connsiteX28" fmla="*/ 1826474 w 2207474"/>
              <a:gd name="connsiteY28" fmla="*/ 2394998 h 2744358"/>
              <a:gd name="connsiteX29" fmla="*/ 1859131 w 2207474"/>
              <a:gd name="connsiteY29" fmla="*/ 2362341 h 2744358"/>
              <a:gd name="connsiteX30" fmla="*/ 1880902 w 2207474"/>
              <a:gd name="connsiteY30" fmla="*/ 2329684 h 2744358"/>
              <a:gd name="connsiteX31" fmla="*/ 1913560 w 2207474"/>
              <a:gd name="connsiteY31" fmla="*/ 2286141 h 2744358"/>
              <a:gd name="connsiteX32" fmla="*/ 1978874 w 2207474"/>
              <a:gd name="connsiteY32" fmla="*/ 2199056 h 2744358"/>
              <a:gd name="connsiteX33" fmla="*/ 1989760 w 2207474"/>
              <a:gd name="connsiteY33" fmla="*/ 2166398 h 2744358"/>
              <a:gd name="connsiteX34" fmla="*/ 2076845 w 2207474"/>
              <a:gd name="connsiteY34" fmla="*/ 2046656 h 2744358"/>
              <a:gd name="connsiteX35" fmla="*/ 2098617 w 2207474"/>
              <a:gd name="connsiteY35" fmla="*/ 1992227 h 2744358"/>
              <a:gd name="connsiteX36" fmla="*/ 2153045 w 2207474"/>
              <a:gd name="connsiteY36" fmla="*/ 1872484 h 2744358"/>
              <a:gd name="connsiteX37" fmla="*/ 2163931 w 2207474"/>
              <a:gd name="connsiteY37" fmla="*/ 1818056 h 2744358"/>
              <a:gd name="connsiteX38" fmla="*/ 2185702 w 2207474"/>
              <a:gd name="connsiteY38" fmla="*/ 1730970 h 2744358"/>
              <a:gd name="connsiteX39" fmla="*/ 2207474 w 2207474"/>
              <a:gd name="connsiteY39" fmla="*/ 1600341 h 2744358"/>
              <a:gd name="connsiteX40" fmla="*/ 2163931 w 2207474"/>
              <a:gd name="connsiteY40" fmla="*/ 1197570 h 2744358"/>
              <a:gd name="connsiteX41" fmla="*/ 2142160 w 2207474"/>
              <a:gd name="connsiteY41" fmla="*/ 1121370 h 2744358"/>
              <a:gd name="connsiteX42" fmla="*/ 2076845 w 2207474"/>
              <a:gd name="connsiteY42" fmla="*/ 925427 h 2744358"/>
              <a:gd name="connsiteX43" fmla="*/ 2011531 w 2207474"/>
              <a:gd name="connsiteY43" fmla="*/ 794798 h 2744358"/>
              <a:gd name="connsiteX44" fmla="*/ 1978874 w 2207474"/>
              <a:gd name="connsiteY44" fmla="*/ 718598 h 2744358"/>
              <a:gd name="connsiteX45" fmla="*/ 1957102 w 2207474"/>
              <a:gd name="connsiteY45" fmla="*/ 664170 h 2744358"/>
              <a:gd name="connsiteX46" fmla="*/ 1946217 w 2207474"/>
              <a:gd name="connsiteY46" fmla="*/ 631513 h 2744358"/>
              <a:gd name="connsiteX47" fmla="*/ 1924445 w 2207474"/>
              <a:gd name="connsiteY47" fmla="*/ 609741 h 2744358"/>
              <a:gd name="connsiteX48" fmla="*/ 1891788 w 2207474"/>
              <a:gd name="connsiteY48" fmla="*/ 533541 h 2744358"/>
              <a:gd name="connsiteX49" fmla="*/ 1837360 w 2207474"/>
              <a:gd name="connsiteY49" fmla="*/ 489998 h 2744358"/>
              <a:gd name="connsiteX50" fmla="*/ 1815588 w 2207474"/>
              <a:gd name="connsiteY50" fmla="*/ 468227 h 2744358"/>
              <a:gd name="connsiteX51" fmla="*/ 1782931 w 2207474"/>
              <a:gd name="connsiteY51" fmla="*/ 446456 h 2744358"/>
              <a:gd name="connsiteX52" fmla="*/ 1739388 w 2207474"/>
              <a:gd name="connsiteY52" fmla="*/ 402913 h 2744358"/>
              <a:gd name="connsiteX53" fmla="*/ 1695845 w 2207474"/>
              <a:gd name="connsiteY53" fmla="*/ 370256 h 2744358"/>
              <a:gd name="connsiteX54" fmla="*/ 1630531 w 2207474"/>
              <a:gd name="connsiteY54" fmla="*/ 304941 h 2744358"/>
              <a:gd name="connsiteX55" fmla="*/ 1597874 w 2207474"/>
              <a:gd name="connsiteY55" fmla="*/ 272284 h 2744358"/>
              <a:gd name="connsiteX56" fmla="*/ 1543445 w 2207474"/>
              <a:gd name="connsiteY56" fmla="*/ 239627 h 2744358"/>
              <a:gd name="connsiteX57" fmla="*/ 1499902 w 2207474"/>
              <a:gd name="connsiteY57" fmla="*/ 206970 h 2744358"/>
              <a:gd name="connsiteX58" fmla="*/ 1456360 w 2207474"/>
              <a:gd name="connsiteY58" fmla="*/ 185198 h 2744358"/>
              <a:gd name="connsiteX59" fmla="*/ 1391045 w 2207474"/>
              <a:gd name="connsiteY59" fmla="*/ 141656 h 2744358"/>
              <a:gd name="connsiteX60" fmla="*/ 1347502 w 2207474"/>
              <a:gd name="connsiteY60" fmla="*/ 119884 h 2744358"/>
              <a:gd name="connsiteX61" fmla="*/ 1303960 w 2207474"/>
              <a:gd name="connsiteY61" fmla="*/ 87227 h 2744358"/>
              <a:gd name="connsiteX62" fmla="*/ 1260417 w 2207474"/>
              <a:gd name="connsiteY62" fmla="*/ 76341 h 2744358"/>
              <a:gd name="connsiteX63" fmla="*/ 1195102 w 2207474"/>
              <a:gd name="connsiteY63" fmla="*/ 54570 h 2744358"/>
              <a:gd name="connsiteX64" fmla="*/ 1151560 w 2207474"/>
              <a:gd name="connsiteY64" fmla="*/ 43684 h 2744358"/>
              <a:gd name="connsiteX65" fmla="*/ 1118902 w 2207474"/>
              <a:gd name="connsiteY65" fmla="*/ 32798 h 2744358"/>
              <a:gd name="connsiteX66" fmla="*/ 1053588 w 2207474"/>
              <a:gd name="connsiteY66" fmla="*/ 21913 h 2744358"/>
              <a:gd name="connsiteX67" fmla="*/ 846760 w 2207474"/>
              <a:gd name="connsiteY67" fmla="*/ 141 h 2744358"/>
              <a:gd name="connsiteX68" fmla="*/ 607274 w 2207474"/>
              <a:gd name="connsiteY68" fmla="*/ 21913 h 274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207474" h="2744358">
                <a:moveTo>
                  <a:pt x="607274" y="21913"/>
                </a:moveTo>
                <a:lnTo>
                  <a:pt x="607274" y="21913"/>
                </a:lnTo>
                <a:cubicBezTo>
                  <a:pt x="407703" y="598856"/>
                  <a:pt x="179617" y="1166711"/>
                  <a:pt x="8560" y="1752741"/>
                </a:cubicBezTo>
                <a:cubicBezTo>
                  <a:pt x="-3601" y="1794403"/>
                  <a:pt x="-14427" y="2045445"/>
                  <a:pt x="62988" y="2122856"/>
                </a:cubicBezTo>
                <a:lnTo>
                  <a:pt x="84760" y="2144627"/>
                </a:lnTo>
                <a:cubicBezTo>
                  <a:pt x="99274" y="2173656"/>
                  <a:pt x="105352" y="2208764"/>
                  <a:pt x="128302" y="2231713"/>
                </a:cubicBezTo>
                <a:cubicBezTo>
                  <a:pt x="135559" y="2238970"/>
                  <a:pt x="144109" y="2245133"/>
                  <a:pt x="150074" y="2253484"/>
                </a:cubicBezTo>
                <a:cubicBezTo>
                  <a:pt x="198276" y="2320966"/>
                  <a:pt x="157430" y="2299480"/>
                  <a:pt x="215388" y="2318798"/>
                </a:cubicBezTo>
                <a:cubicBezTo>
                  <a:pt x="306299" y="2470319"/>
                  <a:pt x="199582" y="2319217"/>
                  <a:pt x="280702" y="2384113"/>
                </a:cubicBezTo>
                <a:cubicBezTo>
                  <a:pt x="290918" y="2392286"/>
                  <a:pt x="292749" y="2408018"/>
                  <a:pt x="302474" y="2416770"/>
                </a:cubicBezTo>
                <a:cubicBezTo>
                  <a:pt x="369074" y="2476709"/>
                  <a:pt x="383910" y="2479259"/>
                  <a:pt x="454874" y="2514741"/>
                </a:cubicBezTo>
                <a:cubicBezTo>
                  <a:pt x="470816" y="2530684"/>
                  <a:pt x="487329" y="2550044"/>
                  <a:pt x="509302" y="2558284"/>
                </a:cubicBezTo>
                <a:cubicBezTo>
                  <a:pt x="526626" y="2564781"/>
                  <a:pt x="545588" y="2565541"/>
                  <a:pt x="563731" y="2569170"/>
                </a:cubicBezTo>
                <a:cubicBezTo>
                  <a:pt x="647410" y="2624956"/>
                  <a:pt x="603235" y="2608412"/>
                  <a:pt x="694360" y="2623598"/>
                </a:cubicBezTo>
                <a:cubicBezTo>
                  <a:pt x="708874" y="2630855"/>
                  <a:pt x="722987" y="2638978"/>
                  <a:pt x="737902" y="2645370"/>
                </a:cubicBezTo>
                <a:cubicBezTo>
                  <a:pt x="766358" y="2657566"/>
                  <a:pt x="783411" y="2657934"/>
                  <a:pt x="814102" y="2667141"/>
                </a:cubicBezTo>
                <a:cubicBezTo>
                  <a:pt x="836084" y="2673735"/>
                  <a:pt x="857276" y="2682875"/>
                  <a:pt x="879417" y="2688913"/>
                </a:cubicBezTo>
                <a:cubicBezTo>
                  <a:pt x="897267" y="2693781"/>
                  <a:pt x="915895" y="2695311"/>
                  <a:pt x="933845" y="2699798"/>
                </a:cubicBezTo>
                <a:cubicBezTo>
                  <a:pt x="944977" y="2702581"/>
                  <a:pt x="955184" y="2708798"/>
                  <a:pt x="966502" y="2710684"/>
                </a:cubicBezTo>
                <a:cubicBezTo>
                  <a:pt x="998913" y="2716086"/>
                  <a:pt x="1031817" y="2717941"/>
                  <a:pt x="1064474" y="2721570"/>
                </a:cubicBezTo>
                <a:cubicBezTo>
                  <a:pt x="1078988" y="2725199"/>
                  <a:pt x="1093187" y="2730479"/>
                  <a:pt x="1108017" y="2732456"/>
                </a:cubicBezTo>
                <a:cubicBezTo>
                  <a:pt x="1280443" y="2755446"/>
                  <a:pt x="1354499" y="2739253"/>
                  <a:pt x="1565217" y="2732456"/>
                </a:cubicBezTo>
                <a:cubicBezTo>
                  <a:pt x="1597326" y="2711049"/>
                  <a:pt x="1604339" y="2709457"/>
                  <a:pt x="1630531" y="2678027"/>
                </a:cubicBezTo>
                <a:cubicBezTo>
                  <a:pt x="1638906" y="2667976"/>
                  <a:pt x="1644129" y="2655586"/>
                  <a:pt x="1652302" y="2645370"/>
                </a:cubicBezTo>
                <a:cubicBezTo>
                  <a:pt x="1670029" y="2623211"/>
                  <a:pt x="1682482" y="2617993"/>
                  <a:pt x="1706731" y="2601827"/>
                </a:cubicBezTo>
                <a:cubicBezTo>
                  <a:pt x="1737569" y="2509315"/>
                  <a:pt x="1694561" y="2622111"/>
                  <a:pt x="1739388" y="2547398"/>
                </a:cubicBezTo>
                <a:cubicBezTo>
                  <a:pt x="1787670" y="2466927"/>
                  <a:pt x="1705988" y="2564654"/>
                  <a:pt x="1772045" y="2482084"/>
                </a:cubicBezTo>
                <a:cubicBezTo>
                  <a:pt x="1799047" y="2448332"/>
                  <a:pt x="1793250" y="2472333"/>
                  <a:pt x="1815588" y="2427656"/>
                </a:cubicBezTo>
                <a:cubicBezTo>
                  <a:pt x="1820720" y="2417393"/>
                  <a:pt x="1820109" y="2404546"/>
                  <a:pt x="1826474" y="2394998"/>
                </a:cubicBezTo>
                <a:cubicBezTo>
                  <a:pt x="1835013" y="2382189"/>
                  <a:pt x="1849276" y="2374168"/>
                  <a:pt x="1859131" y="2362341"/>
                </a:cubicBezTo>
                <a:cubicBezTo>
                  <a:pt x="1867506" y="2352290"/>
                  <a:pt x="1873298" y="2340330"/>
                  <a:pt x="1880902" y="2329684"/>
                </a:cubicBezTo>
                <a:cubicBezTo>
                  <a:pt x="1891447" y="2314920"/>
                  <a:pt x="1903496" y="2301237"/>
                  <a:pt x="1913560" y="2286141"/>
                </a:cubicBezTo>
                <a:cubicBezTo>
                  <a:pt x="1967665" y="2204985"/>
                  <a:pt x="1921413" y="2256517"/>
                  <a:pt x="1978874" y="2199056"/>
                </a:cubicBezTo>
                <a:cubicBezTo>
                  <a:pt x="1982503" y="2188170"/>
                  <a:pt x="1983395" y="2175946"/>
                  <a:pt x="1989760" y="2166398"/>
                </a:cubicBezTo>
                <a:cubicBezTo>
                  <a:pt x="2049724" y="2076452"/>
                  <a:pt x="2007362" y="2220361"/>
                  <a:pt x="2076845" y="2046656"/>
                </a:cubicBezTo>
                <a:cubicBezTo>
                  <a:pt x="2084102" y="2028513"/>
                  <a:pt x="2090531" y="2010016"/>
                  <a:pt x="2098617" y="1992227"/>
                </a:cubicBezTo>
                <a:cubicBezTo>
                  <a:pt x="2119099" y="1947167"/>
                  <a:pt x="2139023" y="1919223"/>
                  <a:pt x="2153045" y="1872484"/>
                </a:cubicBezTo>
                <a:cubicBezTo>
                  <a:pt x="2158361" y="1854762"/>
                  <a:pt x="2159444" y="1836006"/>
                  <a:pt x="2163931" y="1818056"/>
                </a:cubicBezTo>
                <a:cubicBezTo>
                  <a:pt x="2187451" y="1723977"/>
                  <a:pt x="2161629" y="1867383"/>
                  <a:pt x="2185702" y="1730970"/>
                </a:cubicBezTo>
                <a:cubicBezTo>
                  <a:pt x="2193373" y="1687498"/>
                  <a:pt x="2207474" y="1600341"/>
                  <a:pt x="2207474" y="1600341"/>
                </a:cubicBezTo>
                <a:cubicBezTo>
                  <a:pt x="2194396" y="1436872"/>
                  <a:pt x="2194738" y="1343905"/>
                  <a:pt x="2163931" y="1197570"/>
                </a:cubicBezTo>
                <a:cubicBezTo>
                  <a:pt x="2158489" y="1171720"/>
                  <a:pt x="2150211" y="1146530"/>
                  <a:pt x="2142160" y="1121370"/>
                </a:cubicBezTo>
                <a:cubicBezTo>
                  <a:pt x="2121177" y="1055798"/>
                  <a:pt x="2107634" y="987006"/>
                  <a:pt x="2076845" y="925427"/>
                </a:cubicBezTo>
                <a:cubicBezTo>
                  <a:pt x="2055074" y="881884"/>
                  <a:pt x="2023339" y="842027"/>
                  <a:pt x="2011531" y="794798"/>
                </a:cubicBezTo>
                <a:cubicBezTo>
                  <a:pt x="1988876" y="704182"/>
                  <a:pt x="2016460" y="793771"/>
                  <a:pt x="1978874" y="718598"/>
                </a:cubicBezTo>
                <a:cubicBezTo>
                  <a:pt x="1970135" y="701121"/>
                  <a:pt x="1963963" y="682466"/>
                  <a:pt x="1957102" y="664170"/>
                </a:cubicBezTo>
                <a:cubicBezTo>
                  <a:pt x="1953073" y="653426"/>
                  <a:pt x="1952120" y="641352"/>
                  <a:pt x="1946217" y="631513"/>
                </a:cubicBezTo>
                <a:cubicBezTo>
                  <a:pt x="1940937" y="622712"/>
                  <a:pt x="1931702" y="616998"/>
                  <a:pt x="1924445" y="609741"/>
                </a:cubicBezTo>
                <a:cubicBezTo>
                  <a:pt x="1917207" y="588027"/>
                  <a:pt x="1906276" y="550099"/>
                  <a:pt x="1891788" y="533541"/>
                </a:cubicBezTo>
                <a:cubicBezTo>
                  <a:pt x="1876488" y="516056"/>
                  <a:pt x="1855001" y="505118"/>
                  <a:pt x="1837360" y="489998"/>
                </a:cubicBezTo>
                <a:cubicBezTo>
                  <a:pt x="1829568" y="483319"/>
                  <a:pt x="1823602" y="474638"/>
                  <a:pt x="1815588" y="468227"/>
                </a:cubicBezTo>
                <a:cubicBezTo>
                  <a:pt x="1805372" y="460054"/>
                  <a:pt x="1792864" y="454970"/>
                  <a:pt x="1782931" y="446456"/>
                </a:cubicBezTo>
                <a:cubicBezTo>
                  <a:pt x="1767346" y="433098"/>
                  <a:pt x="1754836" y="416430"/>
                  <a:pt x="1739388" y="402913"/>
                </a:cubicBezTo>
                <a:cubicBezTo>
                  <a:pt x="1725734" y="390966"/>
                  <a:pt x="1709330" y="382393"/>
                  <a:pt x="1695845" y="370256"/>
                </a:cubicBezTo>
                <a:cubicBezTo>
                  <a:pt x="1672959" y="349659"/>
                  <a:pt x="1652302" y="326713"/>
                  <a:pt x="1630531" y="304941"/>
                </a:cubicBezTo>
                <a:cubicBezTo>
                  <a:pt x="1619645" y="294055"/>
                  <a:pt x="1611075" y="280204"/>
                  <a:pt x="1597874" y="272284"/>
                </a:cubicBezTo>
                <a:cubicBezTo>
                  <a:pt x="1579731" y="261398"/>
                  <a:pt x="1561050" y="251363"/>
                  <a:pt x="1543445" y="239627"/>
                </a:cubicBezTo>
                <a:cubicBezTo>
                  <a:pt x="1528349" y="229563"/>
                  <a:pt x="1515287" y="216586"/>
                  <a:pt x="1499902" y="206970"/>
                </a:cubicBezTo>
                <a:cubicBezTo>
                  <a:pt x="1486141" y="198369"/>
                  <a:pt x="1470275" y="193547"/>
                  <a:pt x="1456360" y="185198"/>
                </a:cubicBezTo>
                <a:cubicBezTo>
                  <a:pt x="1433923" y="171736"/>
                  <a:pt x="1414449" y="153358"/>
                  <a:pt x="1391045" y="141656"/>
                </a:cubicBezTo>
                <a:cubicBezTo>
                  <a:pt x="1376531" y="134399"/>
                  <a:pt x="1361263" y="128485"/>
                  <a:pt x="1347502" y="119884"/>
                </a:cubicBezTo>
                <a:cubicBezTo>
                  <a:pt x="1332117" y="110268"/>
                  <a:pt x="1320187" y="95341"/>
                  <a:pt x="1303960" y="87227"/>
                </a:cubicBezTo>
                <a:cubicBezTo>
                  <a:pt x="1290578" y="80536"/>
                  <a:pt x="1274747" y="80640"/>
                  <a:pt x="1260417" y="76341"/>
                </a:cubicBezTo>
                <a:cubicBezTo>
                  <a:pt x="1238436" y="69747"/>
                  <a:pt x="1217083" y="61164"/>
                  <a:pt x="1195102" y="54570"/>
                </a:cubicBezTo>
                <a:cubicBezTo>
                  <a:pt x="1180772" y="50271"/>
                  <a:pt x="1165945" y="47794"/>
                  <a:pt x="1151560" y="43684"/>
                </a:cubicBezTo>
                <a:cubicBezTo>
                  <a:pt x="1140527" y="40532"/>
                  <a:pt x="1130104" y="35287"/>
                  <a:pt x="1118902" y="32798"/>
                </a:cubicBezTo>
                <a:cubicBezTo>
                  <a:pt x="1097356" y="28010"/>
                  <a:pt x="1075359" y="25541"/>
                  <a:pt x="1053588" y="21913"/>
                </a:cubicBezTo>
                <a:cubicBezTo>
                  <a:pt x="969907" y="-5982"/>
                  <a:pt x="1011290" y="4711"/>
                  <a:pt x="846760" y="141"/>
                </a:cubicBezTo>
                <a:cubicBezTo>
                  <a:pt x="774216" y="-1874"/>
                  <a:pt x="647188" y="18284"/>
                  <a:pt x="607274" y="2191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29152" y="408688"/>
            <a:ext cx="985879" cy="59406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719047" y="525643"/>
            <a:ext cx="1123285" cy="108787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002866" y="1273855"/>
            <a:ext cx="1248660" cy="4767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9472" y="194558"/>
            <a:ext cx="975559" cy="19617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0434592">
            <a:off x="6504377" y="28321"/>
            <a:ext cx="2675908" cy="937096"/>
          </a:xfrm>
          <a:prstGeom prst="arc">
            <a:avLst>
              <a:gd name="adj1" fmla="val 11361939"/>
              <a:gd name="adj2" fmla="val 21523122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1941" y="207558"/>
                <a:ext cx="562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941" y="207558"/>
                <a:ext cx="562462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0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Final: small data structure that, for given cut, outputs cut value with high probability</a:t>
                </a:r>
              </a:p>
              <a:p>
                <a:r>
                  <a:rPr lang="en-US" dirty="0" smtClean="0"/>
                  <a:t>1) Can </a:t>
                </a:r>
                <a:r>
                  <a:rPr lang="en-US" dirty="0"/>
                  <a:t>a graph achieve the same guarantee?</a:t>
                </a:r>
              </a:p>
              <a:p>
                <a:pPr lvl="1"/>
                <a:r>
                  <a:rPr lang="en-US" dirty="0"/>
                  <a:t>i.e., use estimate=“</a:t>
                </a:r>
                <a:r>
                  <a:rPr lang="en-US" i="1" dirty="0"/>
                  <a:t>cut value in the sample graph</a:t>
                </a:r>
                <a:r>
                  <a:rPr lang="en-US" dirty="0"/>
                  <a:t>” 	instead of estimate=“</a:t>
                </a:r>
                <a:r>
                  <a:rPr lang="en-US" i="1" dirty="0"/>
                  <a:t>sum </a:t>
                </a:r>
                <a:r>
                  <a:rPr lang="en-US" i="1" dirty="0" smtClean="0"/>
                  <a:t>degrees - #</a:t>
                </a:r>
                <a:r>
                  <a:rPr lang="en-US" i="1" dirty="0"/>
                  <a:t>edges inside</a:t>
                </a:r>
                <a:r>
                  <a:rPr lang="en-US" dirty="0"/>
                  <a:t>” ?</a:t>
                </a:r>
              </a:p>
              <a:p>
                <a:r>
                  <a:rPr lang="en-US" dirty="0" smtClean="0"/>
                  <a:t>2) Applications where “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per cut” enough?</a:t>
                </a:r>
              </a:p>
              <a:p>
                <a:pPr lvl="1"/>
                <a:r>
                  <a:rPr lang="en-US" dirty="0" smtClean="0"/>
                  <a:t>E.g., good for sketching/streaming</a:t>
                </a:r>
              </a:p>
              <a:p>
                <a:pPr lvl="1"/>
                <a:r>
                  <a:rPr lang="en-US" dirty="0" smtClean="0"/>
                  <a:t>Can compute min-cut from sketch: there are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of 2-approx. min-cuts =&gt; can query all of them</a:t>
                </a:r>
              </a:p>
              <a:p>
                <a:r>
                  <a:rPr lang="en-US" dirty="0"/>
                  <a:t>3</a:t>
                </a:r>
                <a:r>
                  <a:rPr lang="en-US" dirty="0" smtClean="0"/>
                  <a:t>) Same </a:t>
                </a:r>
                <a:r>
                  <a:rPr lang="en-US" dirty="0"/>
                  <a:t>guarantee for spectral </a:t>
                </a:r>
                <a:r>
                  <a:rPr lang="en-US" dirty="0" err="1"/>
                  <a:t>sparsification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6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1) Cut </a:t>
            </a:r>
            <a:r>
              <a:rPr lang="en-US" dirty="0" err="1" smtClean="0"/>
              <a:t>sparsifiers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More efficient cut </a:t>
            </a:r>
            <a:r>
              <a:rPr lang="en-US" dirty="0" err="1" smtClean="0"/>
              <a:t>sparsifiers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Node </a:t>
            </a:r>
            <a:r>
              <a:rPr lang="en-US" dirty="0" err="1" smtClean="0"/>
              <a:t>sparsifiers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</a:t>
            </a:r>
            <a:r>
              <a:rPr lang="en-US" dirty="0" err="1" smtClean="0"/>
              <a:t>sparsifiers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nodes,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edges; </a:t>
                </a:r>
                <a:r>
                  <a:rPr lang="en-US" dirty="0" err="1" smtClean="0"/>
                  <a:t>unweighted</a:t>
                </a:r>
                <a:endParaRPr lang="en-US" dirty="0" smtClean="0"/>
              </a:p>
              <a:p>
                <a:r>
                  <a:rPr lang="en-US" dirty="0" smtClean="0"/>
                  <a:t>For any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cut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cut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610769" y="3504074"/>
            <a:ext cx="2880632" cy="2662239"/>
            <a:chOff x="2007054" y="1440317"/>
            <a:chExt cx="2880632" cy="2662239"/>
          </a:xfrm>
        </p:grpSpPr>
        <p:sp>
          <p:nvSpPr>
            <p:cNvPr id="5" name="Oval 4"/>
            <p:cNvSpPr/>
            <p:nvPr/>
          </p:nvSpPr>
          <p:spPr>
            <a:xfrm>
              <a:off x="3626992" y="144031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755198" y="2767461"/>
              <a:ext cx="128206" cy="1342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59480" y="2244971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4282" y="397223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07054" y="2702302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284834" y="356265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31275" y="341372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69452" y="165732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33186" y="2036063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78385" y="190574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05165" y="2613685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2" idx="6"/>
              <a:endCxn id="13" idx="1"/>
            </p:cNvCxnSpPr>
            <p:nvPr/>
          </p:nvCxnSpPr>
          <p:spPr>
            <a:xfrm>
              <a:off x="2797658" y="1722483"/>
              <a:ext cx="554304" cy="3326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4"/>
              <a:endCxn id="6" idx="0"/>
            </p:cNvCxnSpPr>
            <p:nvPr/>
          </p:nvCxnSpPr>
          <p:spPr>
            <a:xfrm flipH="1">
              <a:off x="3819301" y="2036063"/>
              <a:ext cx="323188" cy="7313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4"/>
              <a:endCxn id="8" idx="1"/>
            </p:cNvCxnSpPr>
            <p:nvPr/>
          </p:nvCxnSpPr>
          <p:spPr>
            <a:xfrm>
              <a:off x="3819301" y="2901755"/>
              <a:ext cx="213757" cy="10895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5"/>
              <a:endCxn id="11" idx="1"/>
            </p:cNvCxnSpPr>
            <p:nvPr/>
          </p:nvCxnSpPr>
          <p:spPr>
            <a:xfrm>
              <a:off x="3864628" y="2882089"/>
              <a:ext cx="785422" cy="5507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6"/>
              <a:endCxn id="15" idx="2"/>
            </p:cNvCxnSpPr>
            <p:nvPr/>
          </p:nvCxnSpPr>
          <p:spPr>
            <a:xfrm flipV="1">
              <a:off x="2135260" y="2678844"/>
              <a:ext cx="769905" cy="886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5"/>
              <a:endCxn id="10" idx="0"/>
            </p:cNvCxnSpPr>
            <p:nvPr/>
          </p:nvCxnSpPr>
          <p:spPr>
            <a:xfrm>
              <a:off x="2116485" y="2813536"/>
              <a:ext cx="232452" cy="7491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5"/>
              <a:endCxn id="6" idx="1"/>
            </p:cNvCxnSpPr>
            <p:nvPr/>
          </p:nvCxnSpPr>
          <p:spPr>
            <a:xfrm>
              <a:off x="3442617" y="2147298"/>
              <a:ext cx="331356" cy="6398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2"/>
              <a:endCxn id="9" idx="7"/>
            </p:cNvCxnSpPr>
            <p:nvPr/>
          </p:nvCxnSpPr>
          <p:spPr>
            <a:xfrm flipH="1">
              <a:off x="2116484" y="2101223"/>
              <a:ext cx="1216702" cy="6201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5" idx="5"/>
              <a:endCxn id="14" idx="1"/>
            </p:cNvCxnSpPr>
            <p:nvPr/>
          </p:nvCxnSpPr>
          <p:spPr>
            <a:xfrm>
              <a:off x="3736423" y="1551552"/>
              <a:ext cx="360738" cy="3732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0"/>
              <a:endCxn id="13" idx="3"/>
            </p:cNvCxnSpPr>
            <p:nvPr/>
          </p:nvCxnSpPr>
          <p:spPr>
            <a:xfrm flipV="1">
              <a:off x="2969267" y="2147298"/>
              <a:ext cx="382694" cy="4663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4"/>
              <a:endCxn id="9" idx="0"/>
            </p:cNvCxnSpPr>
            <p:nvPr/>
          </p:nvCxnSpPr>
          <p:spPr>
            <a:xfrm flipH="1">
              <a:off x="2071157" y="1787643"/>
              <a:ext cx="662398" cy="9146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4" idx="6"/>
              <a:endCxn id="7" idx="1"/>
            </p:cNvCxnSpPr>
            <p:nvPr/>
          </p:nvCxnSpPr>
          <p:spPr>
            <a:xfrm>
              <a:off x="4206591" y="1970903"/>
              <a:ext cx="571665" cy="2931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3"/>
              <a:endCxn id="6" idx="7"/>
            </p:cNvCxnSpPr>
            <p:nvPr/>
          </p:nvCxnSpPr>
          <p:spPr>
            <a:xfrm flipH="1">
              <a:off x="3864628" y="2356206"/>
              <a:ext cx="913627" cy="4309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" idx="6"/>
              <a:endCxn id="6" idx="3"/>
            </p:cNvCxnSpPr>
            <p:nvPr/>
          </p:nvCxnSpPr>
          <p:spPr>
            <a:xfrm flipV="1">
              <a:off x="2413039" y="2882089"/>
              <a:ext cx="1360934" cy="74573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5" idx="5"/>
              <a:endCxn id="6" idx="2"/>
            </p:cNvCxnSpPr>
            <p:nvPr/>
          </p:nvCxnSpPr>
          <p:spPr>
            <a:xfrm>
              <a:off x="3014595" y="2724920"/>
              <a:ext cx="740603" cy="1096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" idx="4"/>
              <a:endCxn id="11" idx="0"/>
            </p:cNvCxnSpPr>
            <p:nvPr/>
          </p:nvCxnSpPr>
          <p:spPr>
            <a:xfrm flipH="1">
              <a:off x="4695378" y="2375290"/>
              <a:ext cx="128206" cy="10384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5"/>
              <a:endCxn id="15" idx="1"/>
            </p:cNvCxnSpPr>
            <p:nvPr/>
          </p:nvCxnSpPr>
          <p:spPr>
            <a:xfrm>
              <a:off x="2778883" y="1768558"/>
              <a:ext cx="145057" cy="8642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3" idx="6"/>
              <a:endCxn id="14" idx="2"/>
            </p:cNvCxnSpPr>
            <p:nvPr/>
          </p:nvCxnSpPr>
          <p:spPr>
            <a:xfrm flipV="1">
              <a:off x="3461392" y="1970904"/>
              <a:ext cx="616993" cy="1303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6"/>
              <a:endCxn id="5" idx="3"/>
            </p:cNvCxnSpPr>
            <p:nvPr/>
          </p:nvCxnSpPr>
          <p:spPr>
            <a:xfrm flipV="1">
              <a:off x="2797658" y="1551551"/>
              <a:ext cx="848109" cy="1709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5"/>
              <a:endCxn id="8" idx="2"/>
            </p:cNvCxnSpPr>
            <p:nvPr/>
          </p:nvCxnSpPr>
          <p:spPr>
            <a:xfrm>
              <a:off x="2394265" y="3673893"/>
              <a:ext cx="1620017" cy="3635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9" idx="5"/>
              <a:endCxn id="8" idx="2"/>
            </p:cNvCxnSpPr>
            <p:nvPr/>
          </p:nvCxnSpPr>
          <p:spPr>
            <a:xfrm>
              <a:off x="2116485" y="2813536"/>
              <a:ext cx="1897797" cy="122386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4"/>
              <a:endCxn id="8" idx="1"/>
            </p:cNvCxnSpPr>
            <p:nvPr/>
          </p:nvCxnSpPr>
          <p:spPr>
            <a:xfrm>
              <a:off x="2969268" y="2744004"/>
              <a:ext cx="1063789" cy="12473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1" idx="2"/>
              <a:endCxn id="8" idx="6"/>
            </p:cNvCxnSpPr>
            <p:nvPr/>
          </p:nvCxnSpPr>
          <p:spPr>
            <a:xfrm flipH="1">
              <a:off x="4142488" y="3478884"/>
              <a:ext cx="488787" cy="5585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</p:cNvCxnSpPr>
            <p:nvPr/>
          </p:nvCxnSpPr>
          <p:spPr>
            <a:xfrm flipH="1" flipV="1">
              <a:off x="3461392" y="2147298"/>
              <a:ext cx="1188658" cy="12855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819776" y="3454024"/>
            <a:ext cx="2880632" cy="2662239"/>
            <a:chOff x="5841547" y="2167460"/>
            <a:chExt cx="2880632" cy="2662239"/>
          </a:xfrm>
        </p:grpSpPr>
        <p:sp>
          <p:nvSpPr>
            <p:cNvPr id="41" name="Oval 40"/>
            <p:cNvSpPr/>
            <p:nvPr/>
          </p:nvSpPr>
          <p:spPr>
            <a:xfrm>
              <a:off x="7461485" y="2167460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589691" y="3494604"/>
              <a:ext cx="128206" cy="1342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593973" y="29721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848775" y="4699380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841547" y="3429445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119327" y="4289802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465768" y="41408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503945" y="23844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167679" y="2763206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912878" y="263288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739658" y="3340828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50" idx="4"/>
              <a:endCxn id="42" idx="0"/>
            </p:cNvCxnSpPr>
            <p:nvPr/>
          </p:nvCxnSpPr>
          <p:spPr>
            <a:xfrm flipH="1">
              <a:off x="7653794" y="2763206"/>
              <a:ext cx="323188" cy="7313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2" idx="4"/>
              <a:endCxn id="44" idx="1"/>
            </p:cNvCxnSpPr>
            <p:nvPr/>
          </p:nvCxnSpPr>
          <p:spPr>
            <a:xfrm>
              <a:off x="7653794" y="3628898"/>
              <a:ext cx="213757" cy="10895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9" idx="2"/>
              <a:endCxn id="45" idx="7"/>
            </p:cNvCxnSpPr>
            <p:nvPr/>
          </p:nvCxnSpPr>
          <p:spPr>
            <a:xfrm flipH="1">
              <a:off x="5950977" y="2828366"/>
              <a:ext cx="1216702" cy="62016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1" idx="5"/>
              <a:endCxn id="50" idx="1"/>
            </p:cNvCxnSpPr>
            <p:nvPr/>
          </p:nvCxnSpPr>
          <p:spPr>
            <a:xfrm>
              <a:off x="7570916" y="2278695"/>
              <a:ext cx="360738" cy="37327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4"/>
              <a:endCxn id="45" idx="0"/>
            </p:cNvCxnSpPr>
            <p:nvPr/>
          </p:nvCxnSpPr>
          <p:spPr>
            <a:xfrm flipH="1">
              <a:off x="5905650" y="2514786"/>
              <a:ext cx="662398" cy="9146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3"/>
              <a:endCxn id="42" idx="7"/>
            </p:cNvCxnSpPr>
            <p:nvPr/>
          </p:nvCxnSpPr>
          <p:spPr>
            <a:xfrm flipH="1">
              <a:off x="7699121" y="3083349"/>
              <a:ext cx="913627" cy="43092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6"/>
              <a:endCxn id="42" idx="3"/>
            </p:cNvCxnSpPr>
            <p:nvPr/>
          </p:nvCxnSpPr>
          <p:spPr>
            <a:xfrm flipV="1">
              <a:off x="6247532" y="3609232"/>
              <a:ext cx="1360934" cy="74573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8" idx="5"/>
              <a:endCxn id="51" idx="1"/>
            </p:cNvCxnSpPr>
            <p:nvPr/>
          </p:nvCxnSpPr>
          <p:spPr>
            <a:xfrm>
              <a:off x="6613376" y="2495701"/>
              <a:ext cx="145057" cy="86421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9" idx="6"/>
              <a:endCxn id="50" idx="2"/>
            </p:cNvCxnSpPr>
            <p:nvPr/>
          </p:nvCxnSpPr>
          <p:spPr>
            <a:xfrm flipV="1">
              <a:off x="7295885" y="2698047"/>
              <a:ext cx="616993" cy="1303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8" idx="6"/>
              <a:endCxn id="41" idx="3"/>
            </p:cNvCxnSpPr>
            <p:nvPr/>
          </p:nvCxnSpPr>
          <p:spPr>
            <a:xfrm flipV="1">
              <a:off x="6632151" y="2278694"/>
              <a:ext cx="848109" cy="1709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5" idx="5"/>
              <a:endCxn id="44" idx="2"/>
            </p:cNvCxnSpPr>
            <p:nvPr/>
          </p:nvCxnSpPr>
          <p:spPr>
            <a:xfrm>
              <a:off x="5950978" y="3540679"/>
              <a:ext cx="1897797" cy="122386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1" idx="4"/>
              <a:endCxn id="44" idx="1"/>
            </p:cNvCxnSpPr>
            <p:nvPr/>
          </p:nvCxnSpPr>
          <p:spPr>
            <a:xfrm>
              <a:off x="6803761" y="3471147"/>
              <a:ext cx="1063789" cy="12473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7" idx="2"/>
              <a:endCxn id="44" idx="6"/>
            </p:cNvCxnSpPr>
            <p:nvPr/>
          </p:nvCxnSpPr>
          <p:spPr>
            <a:xfrm flipH="1">
              <a:off x="7976981" y="4206027"/>
              <a:ext cx="488787" cy="5585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7" idx="1"/>
            </p:cNvCxnSpPr>
            <p:nvPr/>
          </p:nvCxnSpPr>
          <p:spPr>
            <a:xfrm flipH="1" flipV="1">
              <a:off x="7295885" y="2874441"/>
              <a:ext cx="1188658" cy="128551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Arc 65"/>
          <p:cNvSpPr/>
          <p:nvPr/>
        </p:nvSpPr>
        <p:spPr>
          <a:xfrm rot="4844019">
            <a:off x="643510" y="3865108"/>
            <a:ext cx="3062781" cy="1378866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4844019">
            <a:off x="4921784" y="3735579"/>
            <a:ext cx="3062781" cy="1378866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899907" y="4177027"/>
                <a:ext cx="6767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07" y="4177027"/>
                <a:ext cx="676787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018836" y="6242122"/>
                <a:ext cx="461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836" y="6242122"/>
                <a:ext cx="46108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13026" y="6151528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026" y="6151528"/>
                <a:ext cx="48705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7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Sample edges!</a:t>
                </a:r>
              </a:p>
              <a:p>
                <a:r>
                  <a:rPr lang="en-US" dirty="0" smtClean="0"/>
                  <a:t>Each edge kept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Original: cut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New: expected cut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Set new edge weight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Cut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=&gt; expected cut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383493" y="4995049"/>
            <a:ext cx="1892171" cy="1428084"/>
            <a:chOff x="2383493" y="4995049"/>
            <a:chExt cx="1892171" cy="1428084"/>
          </a:xfrm>
        </p:grpSpPr>
        <p:sp>
          <p:nvSpPr>
            <p:cNvPr id="4" name="Oval 3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3"/>
              <a:endCxn id="4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5" idx="4"/>
              <a:endCxn id="7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1"/>
              <a:endCxn id="4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2"/>
              <a:endCxn id="5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7"/>
              <a:endCxn id="9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" idx="6"/>
              <a:endCxn id="11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1"/>
              <a:endCxn id="4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" idx="5"/>
              <a:endCxn id="8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9" idx="4"/>
              <a:endCxn id="11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" idx="5"/>
              <a:endCxn id="11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8" idx="2"/>
              <a:endCxn id="7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3"/>
              <a:endCxn id="8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9" idx="4"/>
              <a:endCxn id="7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9" idx="4"/>
              <a:endCxn id="8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1" idx="3"/>
              <a:endCxn id="7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Arc 93"/>
          <p:cNvSpPr/>
          <p:nvPr/>
        </p:nvSpPr>
        <p:spPr>
          <a:xfrm rot="2399203">
            <a:off x="1897710" y="5555006"/>
            <a:ext cx="1843956" cy="804579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897347" y="4995049"/>
            <a:ext cx="1892171" cy="1428084"/>
            <a:chOff x="5899715" y="4995049"/>
            <a:chExt cx="1892171" cy="1428084"/>
          </a:xfrm>
        </p:grpSpPr>
        <p:sp>
          <p:nvSpPr>
            <p:cNvPr id="70" name="Oval 69"/>
            <p:cNvSpPr/>
            <p:nvPr/>
          </p:nvSpPr>
          <p:spPr>
            <a:xfrm>
              <a:off x="5899715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6119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3"/>
              <a:endCxn id="70" idx="7"/>
            </p:cNvCxnSpPr>
            <p:nvPr/>
          </p:nvCxnSpPr>
          <p:spPr>
            <a:xfrm flipH="1">
              <a:off x="6009146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6479969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235856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235856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7663680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stCxn id="80" idx="1"/>
              <a:endCxn id="70" idx="5"/>
            </p:cNvCxnSpPr>
            <p:nvPr/>
          </p:nvCxnSpPr>
          <p:spPr>
            <a:xfrm flipH="1" flipV="1">
              <a:off x="6009146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5" idx="2"/>
              <a:endCxn id="71" idx="6"/>
            </p:cNvCxnSpPr>
            <p:nvPr/>
          </p:nvCxnSpPr>
          <p:spPr>
            <a:xfrm flipH="1">
              <a:off x="6589400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0" idx="6"/>
              <a:endCxn id="88" idx="2"/>
            </p:cNvCxnSpPr>
            <p:nvPr/>
          </p:nvCxnSpPr>
          <p:spPr>
            <a:xfrm>
              <a:off x="6027921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1" idx="5"/>
              <a:endCxn id="83" idx="0"/>
            </p:cNvCxnSpPr>
            <p:nvPr/>
          </p:nvCxnSpPr>
          <p:spPr>
            <a:xfrm>
              <a:off x="6570625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5" idx="4"/>
              <a:endCxn id="88" idx="1"/>
            </p:cNvCxnSpPr>
            <p:nvPr/>
          </p:nvCxnSpPr>
          <p:spPr>
            <a:xfrm>
              <a:off x="7299959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3" idx="2"/>
              <a:endCxn id="80" idx="6"/>
            </p:cNvCxnSpPr>
            <p:nvPr/>
          </p:nvCxnSpPr>
          <p:spPr>
            <a:xfrm flipH="1">
              <a:off x="6608175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8" idx="3"/>
              <a:endCxn id="83" idx="7"/>
            </p:cNvCxnSpPr>
            <p:nvPr/>
          </p:nvCxnSpPr>
          <p:spPr>
            <a:xfrm flipH="1">
              <a:off x="7345287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5" idx="4"/>
              <a:endCxn id="80" idx="7"/>
            </p:cNvCxnSpPr>
            <p:nvPr/>
          </p:nvCxnSpPr>
          <p:spPr>
            <a:xfrm flipH="1">
              <a:off x="6589400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899715" y="4995049"/>
            <a:ext cx="1892171" cy="1428084"/>
            <a:chOff x="5899715" y="4995049"/>
            <a:chExt cx="1892171" cy="1428084"/>
          </a:xfrm>
        </p:grpSpPr>
        <p:sp>
          <p:nvSpPr>
            <p:cNvPr id="73" name="Oval 72"/>
            <p:cNvSpPr/>
            <p:nvPr/>
          </p:nvSpPr>
          <p:spPr>
            <a:xfrm>
              <a:off x="5899715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46119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4" idx="3"/>
              <a:endCxn id="73" idx="7"/>
            </p:cNvCxnSpPr>
            <p:nvPr/>
          </p:nvCxnSpPr>
          <p:spPr>
            <a:xfrm flipH="1">
              <a:off x="6009146" y="5106283"/>
              <a:ext cx="470823" cy="582869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6479969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35856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7235856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663680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6" idx="1"/>
              <a:endCxn id="73" idx="5"/>
            </p:cNvCxnSpPr>
            <p:nvPr/>
          </p:nvCxnSpPr>
          <p:spPr>
            <a:xfrm flipH="1" flipV="1">
              <a:off x="6009146" y="5781301"/>
              <a:ext cx="489598" cy="53059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2"/>
              <a:endCxn id="74" idx="6"/>
            </p:cNvCxnSpPr>
            <p:nvPr/>
          </p:nvCxnSpPr>
          <p:spPr>
            <a:xfrm flipH="1">
              <a:off x="6589400" y="5060209"/>
              <a:ext cx="646456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3" idx="6"/>
              <a:endCxn id="79" idx="2"/>
            </p:cNvCxnSpPr>
            <p:nvPr/>
          </p:nvCxnSpPr>
          <p:spPr>
            <a:xfrm>
              <a:off x="6027921" y="5735227"/>
              <a:ext cx="163575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74" idx="5"/>
              <a:endCxn id="77" idx="0"/>
            </p:cNvCxnSpPr>
            <p:nvPr/>
          </p:nvCxnSpPr>
          <p:spPr>
            <a:xfrm>
              <a:off x="6570625" y="5106283"/>
              <a:ext cx="729334" cy="1186531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8" idx="4"/>
              <a:endCxn id="79" idx="1"/>
            </p:cNvCxnSpPr>
            <p:nvPr/>
          </p:nvCxnSpPr>
          <p:spPr>
            <a:xfrm>
              <a:off x="7299959" y="5125368"/>
              <a:ext cx="382496" cy="56378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7" idx="2"/>
              <a:endCxn id="76" idx="6"/>
            </p:cNvCxnSpPr>
            <p:nvPr/>
          </p:nvCxnSpPr>
          <p:spPr>
            <a:xfrm flipH="1">
              <a:off x="6608175" y="6357974"/>
              <a:ext cx="627681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9" idx="3"/>
              <a:endCxn id="77" idx="7"/>
            </p:cNvCxnSpPr>
            <p:nvPr/>
          </p:nvCxnSpPr>
          <p:spPr>
            <a:xfrm flipH="1">
              <a:off x="7345287" y="5781301"/>
              <a:ext cx="337168" cy="53059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8" idx="4"/>
              <a:endCxn id="76" idx="7"/>
            </p:cNvCxnSpPr>
            <p:nvPr/>
          </p:nvCxnSpPr>
          <p:spPr>
            <a:xfrm flipH="1">
              <a:off x="6589400" y="5125368"/>
              <a:ext cx="710559" cy="1186531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Arc 94"/>
          <p:cNvSpPr/>
          <p:nvPr/>
        </p:nvSpPr>
        <p:spPr>
          <a:xfrm rot="2399203">
            <a:off x="5328105" y="5555005"/>
            <a:ext cx="1843956" cy="804579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28650" y="1290579"/>
            <a:ext cx="1790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[Karger’94,’96]: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# of edges after sampling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𝑝𝑚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=&gt; smaller </a:t>
                </a:r>
                <a:r>
                  <a:rPr lang="en-US" dirty="0" err="1" smtClean="0"/>
                  <a:t>sparsifier</a:t>
                </a:r>
                <a:endParaRPr lang="en-US" dirty="0" smtClean="0"/>
              </a:p>
              <a:p>
                <a:pPr lvl="1"/>
                <a:r>
                  <a:rPr lang="en-US" dirty="0"/>
                  <a:t>can’t hope to go below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edges (will disconnect!)</a:t>
                </a:r>
                <a:endParaRPr lang="en-US" dirty="0"/>
              </a:p>
              <a:p>
                <a:pPr lvl="1"/>
                <a:r>
                  <a:rPr lang="en-US" dirty="0" smtClean="0"/>
                  <a:t>ideally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fact,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therwise, can disconnect a vertex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2383493" y="4995049"/>
            <a:ext cx="1892171" cy="1428084"/>
            <a:chOff x="2383493" y="4995049"/>
            <a:chExt cx="1892171" cy="1428084"/>
          </a:xfrm>
        </p:grpSpPr>
        <p:sp>
          <p:nvSpPr>
            <p:cNvPr id="4" name="Oval 3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5" idx="3"/>
              <a:endCxn id="4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5" idx="4"/>
              <a:endCxn id="7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1"/>
              <a:endCxn id="4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2"/>
              <a:endCxn id="5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" idx="7"/>
              <a:endCxn id="9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6"/>
              <a:endCxn id="10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8" idx="1"/>
              <a:endCxn id="4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5"/>
              <a:endCxn id="8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4"/>
              <a:endCxn id="10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5" idx="5"/>
              <a:endCxn id="10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2"/>
              <a:endCxn id="7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3"/>
              <a:endCxn id="8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7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4"/>
              <a:endCxn id="8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3"/>
              <a:endCxn id="7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5899715" y="5670067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61194" y="4995049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3"/>
            <a:endCxn id="25" idx="7"/>
          </p:cNvCxnSpPr>
          <p:nvPr/>
        </p:nvCxnSpPr>
        <p:spPr>
          <a:xfrm flipH="1">
            <a:off x="6009146" y="5106283"/>
            <a:ext cx="470823" cy="58286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479969" y="6292814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35856" y="6292814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35856" y="4995049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663680" y="5670067"/>
            <a:ext cx="128206" cy="130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8" idx="1"/>
            <a:endCxn id="25" idx="5"/>
          </p:cNvCxnSpPr>
          <p:nvPr/>
        </p:nvCxnSpPr>
        <p:spPr>
          <a:xfrm flipH="1" flipV="1">
            <a:off x="6009146" y="5781301"/>
            <a:ext cx="489598" cy="53059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2"/>
            <a:endCxn id="26" idx="6"/>
          </p:cNvCxnSpPr>
          <p:nvPr/>
        </p:nvCxnSpPr>
        <p:spPr>
          <a:xfrm flipH="1">
            <a:off x="6589400" y="5060209"/>
            <a:ext cx="64645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6"/>
            <a:endCxn id="31" idx="2"/>
          </p:cNvCxnSpPr>
          <p:nvPr/>
        </p:nvCxnSpPr>
        <p:spPr>
          <a:xfrm>
            <a:off x="6027921" y="5735227"/>
            <a:ext cx="163575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6" idx="5"/>
            <a:endCxn id="29" idx="0"/>
          </p:cNvCxnSpPr>
          <p:nvPr/>
        </p:nvCxnSpPr>
        <p:spPr>
          <a:xfrm>
            <a:off x="6570625" y="5106283"/>
            <a:ext cx="729334" cy="118653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4"/>
            <a:endCxn id="31" idx="1"/>
          </p:cNvCxnSpPr>
          <p:nvPr/>
        </p:nvCxnSpPr>
        <p:spPr>
          <a:xfrm>
            <a:off x="7299959" y="5125368"/>
            <a:ext cx="382496" cy="5637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9" idx="2"/>
            <a:endCxn id="28" idx="6"/>
          </p:cNvCxnSpPr>
          <p:nvPr/>
        </p:nvCxnSpPr>
        <p:spPr>
          <a:xfrm flipH="1">
            <a:off x="6608175" y="6357974"/>
            <a:ext cx="62768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3"/>
            <a:endCxn id="29" idx="7"/>
          </p:cNvCxnSpPr>
          <p:nvPr/>
        </p:nvCxnSpPr>
        <p:spPr>
          <a:xfrm flipH="1">
            <a:off x="7345287" y="5781301"/>
            <a:ext cx="337168" cy="53059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4"/>
            <a:endCxn id="28" idx="7"/>
          </p:cNvCxnSpPr>
          <p:nvPr/>
        </p:nvCxnSpPr>
        <p:spPr>
          <a:xfrm flipH="1">
            <a:off x="6589400" y="5125368"/>
            <a:ext cx="710559" cy="118653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7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an we get away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r>
                  <a:rPr lang="en-US" dirty="0"/>
                  <a:t>Issue: small cuts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Settle for: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= is min-cut in the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= oversampling constant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ny cut </a:t>
                </a:r>
                <a:r>
                  <a:rPr lang="en-US" dirty="0"/>
                  <a:t>will retain at least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ro-RO" i="1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ro-R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o-RO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ro-RO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ro-RO" dirty="0"/>
                  <a:t> </a:t>
                </a:r>
                <a:r>
                  <a:rPr lang="en-US" dirty="0"/>
                  <a:t>edges</a:t>
                </a:r>
                <a:r>
                  <a:rPr lang="ro-RO" dirty="0"/>
                  <a:t> in </a:t>
                </a:r>
                <a:r>
                  <a:rPr lang="en-US" dirty="0"/>
                  <a:t>expectation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98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679829" y="2970311"/>
            <a:ext cx="1892171" cy="1428084"/>
            <a:chOff x="2383493" y="4995049"/>
            <a:chExt cx="1892171" cy="1428084"/>
          </a:xfrm>
        </p:grpSpPr>
        <p:sp>
          <p:nvSpPr>
            <p:cNvPr id="5" name="Oval 4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3"/>
              <a:endCxn id="5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4"/>
              <a:endCxn id="8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1"/>
              <a:endCxn id="5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2"/>
              <a:endCxn id="6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7"/>
              <a:endCxn id="10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" idx="6"/>
              <a:endCxn id="11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5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9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4"/>
              <a:endCxn id="11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  <a:endCxn id="11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8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3"/>
              <a:endCxn id="9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0" idx="4"/>
              <a:endCxn id="8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4"/>
              <a:endCxn id="9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3"/>
              <a:endCxn id="8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68406" y="2970311"/>
            <a:ext cx="1892171" cy="1428084"/>
            <a:chOff x="2383493" y="4995049"/>
            <a:chExt cx="1892171" cy="1428084"/>
          </a:xfrm>
        </p:grpSpPr>
        <p:sp>
          <p:nvSpPr>
            <p:cNvPr id="27" name="Oval 26"/>
            <p:cNvSpPr/>
            <p:nvPr/>
          </p:nvSpPr>
          <p:spPr>
            <a:xfrm>
              <a:off x="2383493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44972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8" idx="3"/>
              <a:endCxn id="27" idx="7"/>
            </p:cNvCxnSpPr>
            <p:nvPr/>
          </p:nvCxnSpPr>
          <p:spPr>
            <a:xfrm flipH="1">
              <a:off x="2492924" y="5106283"/>
              <a:ext cx="470823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963747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719634" y="6292814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19634" y="4995049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47458" y="5670067"/>
              <a:ext cx="128206" cy="1303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8" idx="4"/>
              <a:endCxn id="30" idx="0"/>
            </p:cNvCxnSpPr>
            <p:nvPr/>
          </p:nvCxnSpPr>
          <p:spPr>
            <a:xfrm>
              <a:off x="3009075" y="5125368"/>
              <a:ext cx="18775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1"/>
              <a:endCxn id="27" idx="5"/>
            </p:cNvCxnSpPr>
            <p:nvPr/>
          </p:nvCxnSpPr>
          <p:spPr>
            <a:xfrm flipH="1" flipV="1">
              <a:off x="2492924" y="5781301"/>
              <a:ext cx="48959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28" idx="6"/>
            </p:cNvCxnSpPr>
            <p:nvPr/>
          </p:nvCxnSpPr>
          <p:spPr>
            <a:xfrm flipH="1">
              <a:off x="3073178" y="5060209"/>
              <a:ext cx="6464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7" idx="7"/>
              <a:endCxn id="32" idx="3"/>
            </p:cNvCxnSpPr>
            <p:nvPr/>
          </p:nvCxnSpPr>
          <p:spPr>
            <a:xfrm flipV="1">
              <a:off x="2492924" y="5106283"/>
              <a:ext cx="1245485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7" idx="6"/>
              <a:endCxn id="33" idx="2"/>
            </p:cNvCxnSpPr>
            <p:nvPr/>
          </p:nvCxnSpPr>
          <p:spPr>
            <a:xfrm>
              <a:off x="2511699" y="5735227"/>
              <a:ext cx="16357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1" idx="1"/>
              <a:endCxn id="27" idx="5"/>
            </p:cNvCxnSpPr>
            <p:nvPr/>
          </p:nvCxnSpPr>
          <p:spPr>
            <a:xfrm flipH="1" flipV="1">
              <a:off x="2492924" y="5781301"/>
              <a:ext cx="124548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8" idx="5"/>
              <a:endCxn id="31" idx="0"/>
            </p:cNvCxnSpPr>
            <p:nvPr/>
          </p:nvCxnSpPr>
          <p:spPr>
            <a:xfrm>
              <a:off x="3054403" y="5106283"/>
              <a:ext cx="729334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2" idx="4"/>
              <a:endCxn id="33" idx="1"/>
            </p:cNvCxnSpPr>
            <p:nvPr/>
          </p:nvCxnSpPr>
          <p:spPr>
            <a:xfrm>
              <a:off x="3783737" y="5125368"/>
              <a:ext cx="382496" cy="5637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8" idx="5"/>
              <a:endCxn id="33" idx="1"/>
            </p:cNvCxnSpPr>
            <p:nvPr/>
          </p:nvCxnSpPr>
          <p:spPr>
            <a:xfrm>
              <a:off x="3054403" y="5106283"/>
              <a:ext cx="1111830" cy="582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2"/>
              <a:endCxn id="30" idx="6"/>
            </p:cNvCxnSpPr>
            <p:nvPr/>
          </p:nvCxnSpPr>
          <p:spPr>
            <a:xfrm flipH="1">
              <a:off x="3091953" y="6357974"/>
              <a:ext cx="6276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3" idx="3"/>
              <a:endCxn id="31" idx="7"/>
            </p:cNvCxnSpPr>
            <p:nvPr/>
          </p:nvCxnSpPr>
          <p:spPr>
            <a:xfrm flipH="1">
              <a:off x="3829065" y="5781301"/>
              <a:ext cx="337168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2" idx="4"/>
              <a:endCxn id="30" idx="7"/>
            </p:cNvCxnSpPr>
            <p:nvPr/>
          </p:nvCxnSpPr>
          <p:spPr>
            <a:xfrm flipH="1">
              <a:off x="3073178" y="5125368"/>
              <a:ext cx="710559" cy="11865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4"/>
              <a:endCxn id="31" idx="0"/>
            </p:cNvCxnSpPr>
            <p:nvPr/>
          </p:nvCxnSpPr>
          <p:spPr>
            <a:xfrm>
              <a:off x="3783737" y="5125368"/>
              <a:ext cx="0" cy="11674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3" idx="3"/>
              <a:endCxn id="30" idx="7"/>
            </p:cNvCxnSpPr>
            <p:nvPr/>
          </p:nvCxnSpPr>
          <p:spPr>
            <a:xfrm flipH="1">
              <a:off x="3073178" y="5781301"/>
              <a:ext cx="1093055" cy="5305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>
            <a:stCxn id="27" idx="2"/>
            <a:endCxn id="11" idx="6"/>
          </p:cNvCxnSpPr>
          <p:nvPr/>
        </p:nvCxnSpPr>
        <p:spPr>
          <a:xfrm flipH="1">
            <a:off x="4572000" y="3710489"/>
            <a:ext cx="5964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4377064">
            <a:off x="3128804" y="2863452"/>
            <a:ext cx="2271383" cy="1384013"/>
          </a:xfrm>
          <a:prstGeom prst="arc">
            <a:avLst>
              <a:gd name="adj1" fmla="val 12198448"/>
              <a:gd name="adj2" fmla="val 3971"/>
            </a:avLst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Usually, will have: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xpectation: ok (by “correct” rescaling)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ard part: </a:t>
                </a:r>
                <a:r>
                  <a:rPr lang="en-US" i="1" dirty="0" smtClean="0"/>
                  <a:t>concentration</a:t>
                </a:r>
              </a:p>
              <a:p>
                <a:pPr lvl="2"/>
                <a:r>
                  <a:rPr lang="en-US" dirty="0"/>
                  <a:t>u</a:t>
                </a:r>
                <a:r>
                  <a:rPr lang="en-US" dirty="0" smtClean="0"/>
                  <a:t>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factor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8650" y="3554212"/>
                <a:ext cx="5607754" cy="230575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2060"/>
                    </a:solidFill>
                  </a:rPr>
                  <a:t>Chernoff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bound: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given </a:t>
                </a:r>
                <a:r>
                  <a:rPr lang="en-US" sz="2800" dirty="0" err="1"/>
                  <a:t>r.v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expectation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then</a:t>
                </a:r>
                <a:endParaRPr lang="en-US" sz="280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(1±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0.3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554212"/>
                <a:ext cx="5607754" cy="2305759"/>
              </a:xfrm>
              <a:prstGeom prst="rect">
                <a:avLst/>
              </a:prstGeom>
              <a:blipFill rotWithShape="0">
                <a:blip r:embed="rId3"/>
                <a:stretch>
                  <a:fillRect l="-2174" t="-238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1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3100</TotalTime>
  <Words>721</Words>
  <Application>Microsoft Office PowerPoint</Application>
  <PresentationFormat>On-screen Show (4:3)</PresentationFormat>
  <Paragraphs>324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Sampling in Graphs</vt:lpstr>
      <vt:lpstr>Graph compression</vt:lpstr>
      <vt:lpstr>≈ ?</vt:lpstr>
      <vt:lpstr>Plan</vt:lpstr>
      <vt:lpstr>Cut sparsifiers</vt:lpstr>
      <vt:lpstr>Approach?</vt:lpstr>
      <vt:lpstr>How to set p?</vt:lpstr>
      <vt:lpstr>Setting p</vt:lpstr>
      <vt:lpstr>Concentration</vt:lpstr>
      <vt:lpstr>Applying Chernoff bound</vt:lpstr>
      <vt:lpstr>Enough?</vt:lpstr>
      <vt:lpstr>Smaller size?</vt:lpstr>
      <vt:lpstr>Non-uniform sampling</vt:lpstr>
      <vt:lpstr>Strong connectivity</vt:lpstr>
      <vt:lpstr>Proof of theorem</vt:lpstr>
      <vt:lpstr>ii) Cut values are approximated</vt:lpstr>
      <vt:lpstr>Iterative sampling</vt:lpstr>
      <vt:lpstr>Comments</vt:lpstr>
      <vt:lpstr>BREAK</vt:lpstr>
      <vt:lpstr>Improve dependence on ϵ ?</vt:lpstr>
      <vt:lpstr>Smaller relaxed cut sparsifiers</vt:lpstr>
      <vt:lpstr>Motivating example</vt:lpstr>
      <vt:lpstr>Proof of theorem</vt:lpstr>
      <vt:lpstr>i) Sketch description</vt:lpstr>
      <vt:lpstr>ii) Sketch size</vt:lpstr>
      <vt:lpstr>iii) Estimation</vt:lpstr>
      <vt:lpstr>Estimation illustration</vt:lpstr>
      <vt:lpstr>iii) Correctness of estimation</vt:lpstr>
      <vt:lpstr>Dense component C</vt:lpstr>
      <vt:lpstr>Variance</vt:lpstr>
      <vt:lpstr>Dense component estimate</vt:lpstr>
      <vt:lpstr>Concluding remarks</vt:lpstr>
      <vt:lpstr>Open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Sublinear Algorithms</dc:title>
  <dc:creator>Alexandr Andoni</dc:creator>
  <cp:lastModifiedBy>Alexandr Andoni</cp:lastModifiedBy>
  <cp:revision>257</cp:revision>
  <dcterms:created xsi:type="dcterms:W3CDTF">2013-11-14T05:03:34Z</dcterms:created>
  <dcterms:modified xsi:type="dcterms:W3CDTF">2014-09-13T15:31:12Z</dcterms:modified>
</cp:coreProperties>
</file>